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F2F4F8"/>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9A7E6-AC3B-49C9-B403-ABC3823DFCF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45EC1429-5143-4215-BB3D-4A4DFFF8FFE6}">
      <dgm:prSet phldrT="[Text]"/>
      <dgm:spPr/>
      <dgm:t>
        <a:bodyPr/>
        <a:lstStyle/>
        <a:p>
          <a:r>
            <a:rPr lang="en-US" dirty="0"/>
            <a:t>Using get request on SpaceX API</a:t>
          </a:r>
          <a:endParaRPr lang="en-GB" dirty="0"/>
        </a:p>
      </dgm:t>
    </dgm:pt>
    <dgm:pt modelId="{389DAACD-0FAB-4337-8574-1357CFB9DBF5}" type="parTrans" cxnId="{A3F47A61-AD17-4C1A-828E-6FF0EFE79CBA}">
      <dgm:prSet/>
      <dgm:spPr/>
      <dgm:t>
        <a:bodyPr/>
        <a:lstStyle/>
        <a:p>
          <a:endParaRPr lang="en-GB"/>
        </a:p>
      </dgm:t>
    </dgm:pt>
    <dgm:pt modelId="{C3A50DC8-1D37-4DEE-89ED-CAAAA9CE80CE}" type="sibTrans" cxnId="{A3F47A61-AD17-4C1A-828E-6FF0EFE79CBA}">
      <dgm:prSet/>
      <dgm:spPr/>
      <dgm:t>
        <a:bodyPr/>
        <a:lstStyle/>
        <a:p>
          <a:endParaRPr lang="en-GB"/>
        </a:p>
      </dgm:t>
    </dgm:pt>
    <dgm:pt modelId="{34B836F9-EE22-4969-892B-6BA0505386DB}">
      <dgm:prSet phldrT="[Text]"/>
      <dgm:spPr/>
      <dgm:t>
        <a:bodyPr/>
        <a:lstStyle/>
        <a:p>
          <a:r>
            <a:rPr lang="en-US" dirty="0"/>
            <a:t>Normalizing json response </a:t>
          </a:r>
          <a:endParaRPr lang="en-GB" dirty="0"/>
        </a:p>
      </dgm:t>
    </dgm:pt>
    <dgm:pt modelId="{55ED2A7E-EB0D-4BE8-91C2-3D011E92DADF}" type="parTrans" cxnId="{0B6571D7-C811-4D3B-A12E-92259BE97293}">
      <dgm:prSet/>
      <dgm:spPr/>
      <dgm:t>
        <a:bodyPr/>
        <a:lstStyle/>
        <a:p>
          <a:endParaRPr lang="en-GB"/>
        </a:p>
      </dgm:t>
    </dgm:pt>
    <dgm:pt modelId="{36A36B4A-5897-4370-865C-C0127DA09B73}" type="sibTrans" cxnId="{0B6571D7-C811-4D3B-A12E-92259BE97293}">
      <dgm:prSet/>
      <dgm:spPr/>
      <dgm:t>
        <a:bodyPr/>
        <a:lstStyle/>
        <a:p>
          <a:endParaRPr lang="en-GB"/>
        </a:p>
      </dgm:t>
    </dgm:pt>
    <dgm:pt modelId="{1A5D7551-3737-4BE7-9058-D1788AF0518F}">
      <dgm:prSet phldrT="[Text]"/>
      <dgm:spPr/>
      <dgm:t>
        <a:bodyPr/>
        <a:lstStyle/>
        <a:p>
          <a:r>
            <a:rPr lang="en-US" dirty="0"/>
            <a:t>Solving missing data problem through Function(reusing SpaceX API)</a:t>
          </a:r>
          <a:endParaRPr lang="en-GB" dirty="0"/>
        </a:p>
      </dgm:t>
    </dgm:pt>
    <dgm:pt modelId="{58DE7995-4DC5-4000-A20F-80BF1C5E5D02}" type="parTrans" cxnId="{804B15E2-ACB5-4E0C-9A75-FA9284A39D58}">
      <dgm:prSet/>
      <dgm:spPr/>
      <dgm:t>
        <a:bodyPr/>
        <a:lstStyle/>
        <a:p>
          <a:endParaRPr lang="en-GB"/>
        </a:p>
      </dgm:t>
    </dgm:pt>
    <dgm:pt modelId="{858E3FD3-B4B1-47D8-BC1E-4DF970176B7D}" type="sibTrans" cxnId="{804B15E2-ACB5-4E0C-9A75-FA9284A39D58}">
      <dgm:prSet/>
      <dgm:spPr/>
      <dgm:t>
        <a:bodyPr/>
        <a:lstStyle/>
        <a:p>
          <a:endParaRPr lang="en-GB"/>
        </a:p>
      </dgm:t>
    </dgm:pt>
    <dgm:pt modelId="{5D864232-B7D8-41D8-926C-F382175C4A5A}">
      <dgm:prSet/>
      <dgm:spPr/>
      <dgm:t>
        <a:bodyPr/>
        <a:lstStyle/>
        <a:p>
          <a:r>
            <a:rPr lang="en-US" dirty="0"/>
            <a:t>Removing Falcon 1 Data</a:t>
          </a:r>
          <a:endParaRPr lang="en-GB" dirty="0"/>
        </a:p>
      </dgm:t>
    </dgm:pt>
    <dgm:pt modelId="{65DDA0AB-86A6-4CBF-BCA7-38AE48C77DC9}" type="parTrans" cxnId="{D3C308E4-B6C7-46D0-B34C-16DDAD1954A9}">
      <dgm:prSet/>
      <dgm:spPr/>
      <dgm:t>
        <a:bodyPr/>
        <a:lstStyle/>
        <a:p>
          <a:endParaRPr lang="en-GB"/>
        </a:p>
      </dgm:t>
    </dgm:pt>
    <dgm:pt modelId="{4E03456C-725D-426E-A353-F035545A401C}" type="sibTrans" cxnId="{D3C308E4-B6C7-46D0-B34C-16DDAD1954A9}">
      <dgm:prSet/>
      <dgm:spPr/>
      <dgm:t>
        <a:bodyPr/>
        <a:lstStyle/>
        <a:p>
          <a:endParaRPr lang="en-GB"/>
        </a:p>
      </dgm:t>
    </dgm:pt>
    <dgm:pt modelId="{AB8411E6-B561-470B-A541-34A5DAF1FFF4}">
      <dgm:prSet/>
      <dgm:spPr/>
      <dgm:t>
        <a:bodyPr/>
        <a:lstStyle/>
        <a:p>
          <a:r>
            <a:rPr lang="en-US" dirty="0"/>
            <a:t>Removing missing data with mean</a:t>
          </a:r>
          <a:endParaRPr lang="en-GB" dirty="0"/>
        </a:p>
      </dgm:t>
    </dgm:pt>
    <dgm:pt modelId="{799B78BC-2A32-44F7-A82A-2DEC59AA0337}" type="parTrans" cxnId="{44A380F3-1D06-4BD6-A495-B0E22467D40D}">
      <dgm:prSet/>
      <dgm:spPr/>
      <dgm:t>
        <a:bodyPr/>
        <a:lstStyle/>
        <a:p>
          <a:endParaRPr lang="en-GB"/>
        </a:p>
      </dgm:t>
    </dgm:pt>
    <dgm:pt modelId="{0EBE462B-63B7-4381-A53C-ACFB1318EEC3}" type="sibTrans" cxnId="{44A380F3-1D06-4BD6-A495-B0E22467D40D}">
      <dgm:prSet/>
      <dgm:spPr/>
      <dgm:t>
        <a:bodyPr/>
        <a:lstStyle/>
        <a:p>
          <a:endParaRPr lang="en-GB"/>
        </a:p>
      </dgm:t>
    </dgm:pt>
    <dgm:pt modelId="{B0A808EE-48ED-4424-AA1C-EC28EB535A1C}" type="pres">
      <dgm:prSet presAssocID="{9F79A7E6-AC3B-49C9-B403-ABC3823DFCF4}" presName="outerComposite" presStyleCnt="0">
        <dgm:presLayoutVars>
          <dgm:chMax val="5"/>
          <dgm:dir/>
          <dgm:resizeHandles val="exact"/>
        </dgm:presLayoutVars>
      </dgm:prSet>
      <dgm:spPr/>
    </dgm:pt>
    <dgm:pt modelId="{44C423E0-2A95-4D65-AC7B-91595C9A25D8}" type="pres">
      <dgm:prSet presAssocID="{9F79A7E6-AC3B-49C9-B403-ABC3823DFCF4}" presName="dummyMaxCanvas" presStyleCnt="0">
        <dgm:presLayoutVars/>
      </dgm:prSet>
      <dgm:spPr/>
    </dgm:pt>
    <dgm:pt modelId="{AE2FF17D-057C-436E-A0A3-43C623EA06BD}" type="pres">
      <dgm:prSet presAssocID="{9F79A7E6-AC3B-49C9-B403-ABC3823DFCF4}" presName="FiveNodes_1" presStyleLbl="node1" presStyleIdx="0" presStyleCnt="5">
        <dgm:presLayoutVars>
          <dgm:bulletEnabled val="1"/>
        </dgm:presLayoutVars>
      </dgm:prSet>
      <dgm:spPr/>
    </dgm:pt>
    <dgm:pt modelId="{F0C75B14-A673-4238-83AD-807F0B4C7881}" type="pres">
      <dgm:prSet presAssocID="{9F79A7E6-AC3B-49C9-B403-ABC3823DFCF4}" presName="FiveNodes_2" presStyleLbl="node1" presStyleIdx="1" presStyleCnt="5">
        <dgm:presLayoutVars>
          <dgm:bulletEnabled val="1"/>
        </dgm:presLayoutVars>
      </dgm:prSet>
      <dgm:spPr/>
    </dgm:pt>
    <dgm:pt modelId="{FF1A3FED-2AE3-47EB-B76C-D2B2CE861200}" type="pres">
      <dgm:prSet presAssocID="{9F79A7E6-AC3B-49C9-B403-ABC3823DFCF4}" presName="FiveNodes_3" presStyleLbl="node1" presStyleIdx="2" presStyleCnt="5">
        <dgm:presLayoutVars>
          <dgm:bulletEnabled val="1"/>
        </dgm:presLayoutVars>
      </dgm:prSet>
      <dgm:spPr/>
    </dgm:pt>
    <dgm:pt modelId="{DF71473C-56BD-423A-BF9B-FC14B42BB6B3}" type="pres">
      <dgm:prSet presAssocID="{9F79A7E6-AC3B-49C9-B403-ABC3823DFCF4}" presName="FiveNodes_4" presStyleLbl="node1" presStyleIdx="3" presStyleCnt="5">
        <dgm:presLayoutVars>
          <dgm:bulletEnabled val="1"/>
        </dgm:presLayoutVars>
      </dgm:prSet>
      <dgm:spPr/>
    </dgm:pt>
    <dgm:pt modelId="{A20F4FF0-820A-4B3E-9555-26318A27646F}" type="pres">
      <dgm:prSet presAssocID="{9F79A7E6-AC3B-49C9-B403-ABC3823DFCF4}" presName="FiveNodes_5" presStyleLbl="node1" presStyleIdx="4" presStyleCnt="5">
        <dgm:presLayoutVars>
          <dgm:bulletEnabled val="1"/>
        </dgm:presLayoutVars>
      </dgm:prSet>
      <dgm:spPr/>
    </dgm:pt>
    <dgm:pt modelId="{488D74B0-50D9-4193-8BC8-0E6EBD77860C}" type="pres">
      <dgm:prSet presAssocID="{9F79A7E6-AC3B-49C9-B403-ABC3823DFCF4}" presName="FiveConn_1-2" presStyleLbl="fgAccFollowNode1" presStyleIdx="0" presStyleCnt="4">
        <dgm:presLayoutVars>
          <dgm:bulletEnabled val="1"/>
        </dgm:presLayoutVars>
      </dgm:prSet>
      <dgm:spPr/>
    </dgm:pt>
    <dgm:pt modelId="{6C257D44-A8A7-4F79-8FAC-AFB3F0AC2755}" type="pres">
      <dgm:prSet presAssocID="{9F79A7E6-AC3B-49C9-B403-ABC3823DFCF4}" presName="FiveConn_2-3" presStyleLbl="fgAccFollowNode1" presStyleIdx="1" presStyleCnt="4">
        <dgm:presLayoutVars>
          <dgm:bulletEnabled val="1"/>
        </dgm:presLayoutVars>
      </dgm:prSet>
      <dgm:spPr/>
    </dgm:pt>
    <dgm:pt modelId="{38FFAC74-67B5-4994-98B1-C796FB4ABB96}" type="pres">
      <dgm:prSet presAssocID="{9F79A7E6-AC3B-49C9-B403-ABC3823DFCF4}" presName="FiveConn_3-4" presStyleLbl="fgAccFollowNode1" presStyleIdx="2" presStyleCnt="4">
        <dgm:presLayoutVars>
          <dgm:bulletEnabled val="1"/>
        </dgm:presLayoutVars>
      </dgm:prSet>
      <dgm:spPr/>
    </dgm:pt>
    <dgm:pt modelId="{4A8C8704-D4CA-438F-A686-FE24214454C1}" type="pres">
      <dgm:prSet presAssocID="{9F79A7E6-AC3B-49C9-B403-ABC3823DFCF4}" presName="FiveConn_4-5" presStyleLbl="fgAccFollowNode1" presStyleIdx="3" presStyleCnt="4">
        <dgm:presLayoutVars>
          <dgm:bulletEnabled val="1"/>
        </dgm:presLayoutVars>
      </dgm:prSet>
      <dgm:spPr/>
    </dgm:pt>
    <dgm:pt modelId="{7B9DF8EF-B290-451C-954E-FC6155D4A8D0}" type="pres">
      <dgm:prSet presAssocID="{9F79A7E6-AC3B-49C9-B403-ABC3823DFCF4}" presName="FiveNodes_1_text" presStyleLbl="node1" presStyleIdx="4" presStyleCnt="5">
        <dgm:presLayoutVars>
          <dgm:bulletEnabled val="1"/>
        </dgm:presLayoutVars>
      </dgm:prSet>
      <dgm:spPr/>
    </dgm:pt>
    <dgm:pt modelId="{2188ED38-39F3-452B-9214-14FF1280B3F7}" type="pres">
      <dgm:prSet presAssocID="{9F79A7E6-AC3B-49C9-B403-ABC3823DFCF4}" presName="FiveNodes_2_text" presStyleLbl="node1" presStyleIdx="4" presStyleCnt="5">
        <dgm:presLayoutVars>
          <dgm:bulletEnabled val="1"/>
        </dgm:presLayoutVars>
      </dgm:prSet>
      <dgm:spPr/>
    </dgm:pt>
    <dgm:pt modelId="{EB3F8F0C-92E4-405C-A800-3971604CBCA5}" type="pres">
      <dgm:prSet presAssocID="{9F79A7E6-AC3B-49C9-B403-ABC3823DFCF4}" presName="FiveNodes_3_text" presStyleLbl="node1" presStyleIdx="4" presStyleCnt="5">
        <dgm:presLayoutVars>
          <dgm:bulletEnabled val="1"/>
        </dgm:presLayoutVars>
      </dgm:prSet>
      <dgm:spPr/>
    </dgm:pt>
    <dgm:pt modelId="{F450390C-6896-46B4-8335-297FC264B559}" type="pres">
      <dgm:prSet presAssocID="{9F79A7E6-AC3B-49C9-B403-ABC3823DFCF4}" presName="FiveNodes_4_text" presStyleLbl="node1" presStyleIdx="4" presStyleCnt="5">
        <dgm:presLayoutVars>
          <dgm:bulletEnabled val="1"/>
        </dgm:presLayoutVars>
      </dgm:prSet>
      <dgm:spPr/>
    </dgm:pt>
    <dgm:pt modelId="{716C5C51-3C78-4F7A-86C7-6555697F3791}" type="pres">
      <dgm:prSet presAssocID="{9F79A7E6-AC3B-49C9-B403-ABC3823DFCF4}" presName="FiveNodes_5_text" presStyleLbl="node1" presStyleIdx="4" presStyleCnt="5">
        <dgm:presLayoutVars>
          <dgm:bulletEnabled val="1"/>
        </dgm:presLayoutVars>
      </dgm:prSet>
      <dgm:spPr/>
    </dgm:pt>
  </dgm:ptLst>
  <dgm:cxnLst>
    <dgm:cxn modelId="{F2011F11-DCC9-4957-80E8-BA0FE26493DC}" type="presOf" srcId="{AB8411E6-B561-470B-A541-34A5DAF1FFF4}" destId="{A20F4FF0-820A-4B3E-9555-26318A27646F}" srcOrd="0" destOrd="0" presId="urn:microsoft.com/office/officeart/2005/8/layout/vProcess5"/>
    <dgm:cxn modelId="{27E79C1D-FD50-4389-B122-DE1CB83388FE}" type="presOf" srcId="{34B836F9-EE22-4969-892B-6BA0505386DB}" destId="{2188ED38-39F3-452B-9214-14FF1280B3F7}" srcOrd="1" destOrd="0" presId="urn:microsoft.com/office/officeart/2005/8/layout/vProcess5"/>
    <dgm:cxn modelId="{9547B324-FF22-4C96-929A-20EDA63D1850}" type="presOf" srcId="{45EC1429-5143-4215-BB3D-4A4DFFF8FFE6}" destId="{AE2FF17D-057C-436E-A0A3-43C623EA06BD}" srcOrd="0" destOrd="0" presId="urn:microsoft.com/office/officeart/2005/8/layout/vProcess5"/>
    <dgm:cxn modelId="{5188F125-71C6-48EB-AC59-CD3729F8B433}" type="presOf" srcId="{4E03456C-725D-426E-A353-F035545A401C}" destId="{4A8C8704-D4CA-438F-A686-FE24214454C1}" srcOrd="0" destOrd="0" presId="urn:microsoft.com/office/officeart/2005/8/layout/vProcess5"/>
    <dgm:cxn modelId="{2302482B-D42C-496D-A61F-A87DDAEFBA43}" type="presOf" srcId="{1A5D7551-3737-4BE7-9058-D1788AF0518F}" destId="{EB3F8F0C-92E4-405C-A800-3971604CBCA5}" srcOrd="1" destOrd="0" presId="urn:microsoft.com/office/officeart/2005/8/layout/vProcess5"/>
    <dgm:cxn modelId="{A3F47A61-AD17-4C1A-828E-6FF0EFE79CBA}" srcId="{9F79A7E6-AC3B-49C9-B403-ABC3823DFCF4}" destId="{45EC1429-5143-4215-BB3D-4A4DFFF8FFE6}" srcOrd="0" destOrd="0" parTransId="{389DAACD-0FAB-4337-8574-1357CFB9DBF5}" sibTransId="{C3A50DC8-1D37-4DEE-89ED-CAAAA9CE80CE}"/>
    <dgm:cxn modelId="{7ACF1574-6EB4-4A00-80A7-41C24BCB5A07}" type="presOf" srcId="{858E3FD3-B4B1-47D8-BC1E-4DF970176B7D}" destId="{38FFAC74-67B5-4994-98B1-C796FB4ABB96}" srcOrd="0" destOrd="0" presId="urn:microsoft.com/office/officeart/2005/8/layout/vProcess5"/>
    <dgm:cxn modelId="{9F16B092-773E-4956-9B6A-7B678F8676D8}" type="presOf" srcId="{45EC1429-5143-4215-BB3D-4A4DFFF8FFE6}" destId="{7B9DF8EF-B290-451C-954E-FC6155D4A8D0}" srcOrd="1" destOrd="0" presId="urn:microsoft.com/office/officeart/2005/8/layout/vProcess5"/>
    <dgm:cxn modelId="{4FF77DA7-4EF5-42B4-82A5-662702CE8FD5}" type="presOf" srcId="{5D864232-B7D8-41D8-926C-F382175C4A5A}" destId="{F450390C-6896-46B4-8335-297FC264B559}" srcOrd="1" destOrd="0" presId="urn:microsoft.com/office/officeart/2005/8/layout/vProcess5"/>
    <dgm:cxn modelId="{A25AAABF-7DBC-4750-AEC8-DAB5B61DFA23}" type="presOf" srcId="{AB8411E6-B561-470B-A541-34A5DAF1FFF4}" destId="{716C5C51-3C78-4F7A-86C7-6555697F3791}" srcOrd="1" destOrd="0" presId="urn:microsoft.com/office/officeart/2005/8/layout/vProcess5"/>
    <dgm:cxn modelId="{C20FFAC8-E88A-4469-A9B5-14D4878D91F3}" type="presOf" srcId="{C3A50DC8-1D37-4DEE-89ED-CAAAA9CE80CE}" destId="{488D74B0-50D9-4193-8BC8-0E6EBD77860C}" srcOrd="0" destOrd="0" presId="urn:microsoft.com/office/officeart/2005/8/layout/vProcess5"/>
    <dgm:cxn modelId="{C3A81FCD-09D7-4E6D-A91C-BA8C2618DBEA}" type="presOf" srcId="{5D864232-B7D8-41D8-926C-F382175C4A5A}" destId="{DF71473C-56BD-423A-BF9B-FC14B42BB6B3}" srcOrd="0" destOrd="0" presId="urn:microsoft.com/office/officeart/2005/8/layout/vProcess5"/>
    <dgm:cxn modelId="{0B6571D7-C811-4D3B-A12E-92259BE97293}" srcId="{9F79A7E6-AC3B-49C9-B403-ABC3823DFCF4}" destId="{34B836F9-EE22-4969-892B-6BA0505386DB}" srcOrd="1" destOrd="0" parTransId="{55ED2A7E-EB0D-4BE8-91C2-3D011E92DADF}" sibTransId="{36A36B4A-5897-4370-865C-C0127DA09B73}"/>
    <dgm:cxn modelId="{804B15E2-ACB5-4E0C-9A75-FA9284A39D58}" srcId="{9F79A7E6-AC3B-49C9-B403-ABC3823DFCF4}" destId="{1A5D7551-3737-4BE7-9058-D1788AF0518F}" srcOrd="2" destOrd="0" parTransId="{58DE7995-4DC5-4000-A20F-80BF1C5E5D02}" sibTransId="{858E3FD3-B4B1-47D8-BC1E-4DF970176B7D}"/>
    <dgm:cxn modelId="{D3C308E4-B6C7-46D0-B34C-16DDAD1954A9}" srcId="{9F79A7E6-AC3B-49C9-B403-ABC3823DFCF4}" destId="{5D864232-B7D8-41D8-926C-F382175C4A5A}" srcOrd="3" destOrd="0" parTransId="{65DDA0AB-86A6-4CBF-BCA7-38AE48C77DC9}" sibTransId="{4E03456C-725D-426E-A353-F035545A401C}"/>
    <dgm:cxn modelId="{8C224BE7-A4D0-4D9D-B866-1C88AEEDBBCF}" type="presOf" srcId="{9F79A7E6-AC3B-49C9-B403-ABC3823DFCF4}" destId="{B0A808EE-48ED-4424-AA1C-EC28EB535A1C}" srcOrd="0" destOrd="0" presId="urn:microsoft.com/office/officeart/2005/8/layout/vProcess5"/>
    <dgm:cxn modelId="{6A7BCEF0-1EAB-4353-813C-15234EB245D6}" type="presOf" srcId="{36A36B4A-5897-4370-865C-C0127DA09B73}" destId="{6C257D44-A8A7-4F79-8FAC-AFB3F0AC2755}" srcOrd="0" destOrd="0" presId="urn:microsoft.com/office/officeart/2005/8/layout/vProcess5"/>
    <dgm:cxn modelId="{44A380F3-1D06-4BD6-A495-B0E22467D40D}" srcId="{9F79A7E6-AC3B-49C9-B403-ABC3823DFCF4}" destId="{AB8411E6-B561-470B-A541-34A5DAF1FFF4}" srcOrd="4" destOrd="0" parTransId="{799B78BC-2A32-44F7-A82A-2DEC59AA0337}" sibTransId="{0EBE462B-63B7-4381-A53C-ACFB1318EEC3}"/>
    <dgm:cxn modelId="{F1189BF7-0F0F-4F36-816C-48DE07AD3F33}" type="presOf" srcId="{1A5D7551-3737-4BE7-9058-D1788AF0518F}" destId="{FF1A3FED-2AE3-47EB-B76C-D2B2CE861200}" srcOrd="0" destOrd="0" presId="urn:microsoft.com/office/officeart/2005/8/layout/vProcess5"/>
    <dgm:cxn modelId="{A2F736F8-18FC-4311-B45E-BB817DDED354}" type="presOf" srcId="{34B836F9-EE22-4969-892B-6BA0505386DB}" destId="{F0C75B14-A673-4238-83AD-807F0B4C7881}" srcOrd="0" destOrd="0" presId="urn:microsoft.com/office/officeart/2005/8/layout/vProcess5"/>
    <dgm:cxn modelId="{836657FF-F6E6-43C5-ABAF-03911D3BF530}" type="presParOf" srcId="{B0A808EE-48ED-4424-AA1C-EC28EB535A1C}" destId="{44C423E0-2A95-4D65-AC7B-91595C9A25D8}" srcOrd="0" destOrd="0" presId="urn:microsoft.com/office/officeart/2005/8/layout/vProcess5"/>
    <dgm:cxn modelId="{B48007EA-488A-48A5-8213-1ED70F8669CB}" type="presParOf" srcId="{B0A808EE-48ED-4424-AA1C-EC28EB535A1C}" destId="{AE2FF17D-057C-436E-A0A3-43C623EA06BD}" srcOrd="1" destOrd="0" presId="urn:microsoft.com/office/officeart/2005/8/layout/vProcess5"/>
    <dgm:cxn modelId="{37555AD2-85B5-4676-B3AB-5CC9C57645B1}" type="presParOf" srcId="{B0A808EE-48ED-4424-AA1C-EC28EB535A1C}" destId="{F0C75B14-A673-4238-83AD-807F0B4C7881}" srcOrd="2" destOrd="0" presId="urn:microsoft.com/office/officeart/2005/8/layout/vProcess5"/>
    <dgm:cxn modelId="{6C398341-A87A-4F2A-84ED-F49D580E7AB0}" type="presParOf" srcId="{B0A808EE-48ED-4424-AA1C-EC28EB535A1C}" destId="{FF1A3FED-2AE3-47EB-B76C-D2B2CE861200}" srcOrd="3" destOrd="0" presId="urn:microsoft.com/office/officeart/2005/8/layout/vProcess5"/>
    <dgm:cxn modelId="{2512F55A-B9CB-4E5A-9CF2-B612FD1453EB}" type="presParOf" srcId="{B0A808EE-48ED-4424-AA1C-EC28EB535A1C}" destId="{DF71473C-56BD-423A-BF9B-FC14B42BB6B3}" srcOrd="4" destOrd="0" presId="urn:microsoft.com/office/officeart/2005/8/layout/vProcess5"/>
    <dgm:cxn modelId="{4C7696A3-6E34-4B37-9965-85A44B6CDC9E}" type="presParOf" srcId="{B0A808EE-48ED-4424-AA1C-EC28EB535A1C}" destId="{A20F4FF0-820A-4B3E-9555-26318A27646F}" srcOrd="5" destOrd="0" presId="urn:microsoft.com/office/officeart/2005/8/layout/vProcess5"/>
    <dgm:cxn modelId="{CDCC336C-34CE-486A-A89A-7C85BB24424B}" type="presParOf" srcId="{B0A808EE-48ED-4424-AA1C-EC28EB535A1C}" destId="{488D74B0-50D9-4193-8BC8-0E6EBD77860C}" srcOrd="6" destOrd="0" presId="urn:microsoft.com/office/officeart/2005/8/layout/vProcess5"/>
    <dgm:cxn modelId="{0E80AAA2-77F4-4C40-A2E0-9EA1884373BF}" type="presParOf" srcId="{B0A808EE-48ED-4424-AA1C-EC28EB535A1C}" destId="{6C257D44-A8A7-4F79-8FAC-AFB3F0AC2755}" srcOrd="7" destOrd="0" presId="urn:microsoft.com/office/officeart/2005/8/layout/vProcess5"/>
    <dgm:cxn modelId="{B7545138-CA66-4BD1-B8EC-4AEBC9CB9D97}" type="presParOf" srcId="{B0A808EE-48ED-4424-AA1C-EC28EB535A1C}" destId="{38FFAC74-67B5-4994-98B1-C796FB4ABB96}" srcOrd="8" destOrd="0" presId="urn:microsoft.com/office/officeart/2005/8/layout/vProcess5"/>
    <dgm:cxn modelId="{D6E62D72-F913-40CB-8F73-AF009D3A14F5}" type="presParOf" srcId="{B0A808EE-48ED-4424-AA1C-EC28EB535A1C}" destId="{4A8C8704-D4CA-438F-A686-FE24214454C1}" srcOrd="9" destOrd="0" presId="urn:microsoft.com/office/officeart/2005/8/layout/vProcess5"/>
    <dgm:cxn modelId="{BC5A099D-E328-4096-B884-3FC66FB02696}" type="presParOf" srcId="{B0A808EE-48ED-4424-AA1C-EC28EB535A1C}" destId="{7B9DF8EF-B290-451C-954E-FC6155D4A8D0}" srcOrd="10" destOrd="0" presId="urn:microsoft.com/office/officeart/2005/8/layout/vProcess5"/>
    <dgm:cxn modelId="{19B29C75-A498-490B-809F-6476EA181C4D}" type="presParOf" srcId="{B0A808EE-48ED-4424-AA1C-EC28EB535A1C}" destId="{2188ED38-39F3-452B-9214-14FF1280B3F7}" srcOrd="11" destOrd="0" presId="urn:microsoft.com/office/officeart/2005/8/layout/vProcess5"/>
    <dgm:cxn modelId="{95EDD446-CD18-4F56-BD34-825696B2834E}" type="presParOf" srcId="{B0A808EE-48ED-4424-AA1C-EC28EB535A1C}" destId="{EB3F8F0C-92E4-405C-A800-3971604CBCA5}" srcOrd="12" destOrd="0" presId="urn:microsoft.com/office/officeart/2005/8/layout/vProcess5"/>
    <dgm:cxn modelId="{E3CEB1A8-1376-457A-AFB6-AE5F8282E348}" type="presParOf" srcId="{B0A808EE-48ED-4424-AA1C-EC28EB535A1C}" destId="{F450390C-6896-46B4-8335-297FC264B559}" srcOrd="13" destOrd="0" presId="urn:microsoft.com/office/officeart/2005/8/layout/vProcess5"/>
    <dgm:cxn modelId="{8BDADB95-7286-41D3-B428-7B525D2D8FA3}" type="presParOf" srcId="{B0A808EE-48ED-4424-AA1C-EC28EB535A1C}" destId="{716C5C51-3C78-4F7A-86C7-6555697F3791}"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5F28BD-1B35-4B03-A324-9A2D55FFB61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D5C9E51E-D33B-46AB-A80E-35D6ABEB07A8}">
      <dgm:prSet phldrT="[Text]"/>
      <dgm:spPr/>
      <dgm:t>
        <a:bodyPr/>
        <a:lstStyle/>
        <a:p>
          <a:r>
            <a:rPr lang="en-US" dirty="0"/>
            <a:t>Requesting the Falcon9 launch Wiki page</a:t>
          </a:r>
          <a:endParaRPr lang="en-GB" dirty="0"/>
        </a:p>
      </dgm:t>
    </dgm:pt>
    <dgm:pt modelId="{202CB35E-C237-4A1A-8256-5B68458EB62D}" type="parTrans" cxnId="{B436E6B2-9A29-4812-B431-0B5C15BFF321}">
      <dgm:prSet/>
      <dgm:spPr/>
      <dgm:t>
        <a:bodyPr/>
        <a:lstStyle/>
        <a:p>
          <a:endParaRPr lang="en-GB"/>
        </a:p>
      </dgm:t>
    </dgm:pt>
    <dgm:pt modelId="{5190A3CD-D1FC-436C-96AF-FE8F12255E4C}" type="sibTrans" cxnId="{B436E6B2-9A29-4812-B431-0B5C15BFF321}">
      <dgm:prSet/>
      <dgm:spPr/>
      <dgm:t>
        <a:bodyPr/>
        <a:lstStyle/>
        <a:p>
          <a:endParaRPr lang="en-GB"/>
        </a:p>
      </dgm:t>
    </dgm:pt>
    <dgm:pt modelId="{BF7D73C2-FD85-4BC8-BA33-1ADF0B609CBA}">
      <dgm:prSet phldrT="[Text]"/>
      <dgm:spPr/>
      <dgm:t>
        <a:bodyPr/>
        <a:lstStyle/>
        <a:p>
          <a:r>
            <a:rPr lang="en-US" dirty="0"/>
            <a:t>  Extracting Column names from html table</a:t>
          </a:r>
          <a:endParaRPr lang="en-GB" dirty="0"/>
        </a:p>
      </dgm:t>
    </dgm:pt>
    <dgm:pt modelId="{4E865CF0-A2BD-4F82-94A1-4BC3CDB842E9}" type="parTrans" cxnId="{84C1ABC1-5DE7-433E-86B4-6484A5162F5F}">
      <dgm:prSet/>
      <dgm:spPr/>
      <dgm:t>
        <a:bodyPr/>
        <a:lstStyle/>
        <a:p>
          <a:endParaRPr lang="en-GB"/>
        </a:p>
      </dgm:t>
    </dgm:pt>
    <dgm:pt modelId="{74064823-BCFA-4F93-9842-48E93AFCE071}" type="sibTrans" cxnId="{84C1ABC1-5DE7-433E-86B4-6484A5162F5F}">
      <dgm:prSet/>
      <dgm:spPr/>
      <dgm:t>
        <a:bodyPr/>
        <a:lstStyle/>
        <a:p>
          <a:endParaRPr lang="en-GB"/>
        </a:p>
      </dgm:t>
    </dgm:pt>
    <dgm:pt modelId="{4B6A158D-F8D4-4EA3-8DDF-5F3825C58D20}">
      <dgm:prSet phldrT="[Text]"/>
      <dgm:spPr/>
      <dgm:t>
        <a:bodyPr/>
        <a:lstStyle/>
        <a:p>
          <a:r>
            <a:rPr lang="en-US" dirty="0"/>
            <a:t> Parsing launch html table</a:t>
          </a:r>
          <a:endParaRPr lang="en-GB" dirty="0"/>
        </a:p>
      </dgm:t>
    </dgm:pt>
    <dgm:pt modelId="{38B41C94-FB79-4407-B8E9-8BE71AE9D108}" type="parTrans" cxnId="{B891779F-0BCF-4AAE-8154-AA24A6A6BF70}">
      <dgm:prSet/>
      <dgm:spPr/>
      <dgm:t>
        <a:bodyPr/>
        <a:lstStyle/>
        <a:p>
          <a:endParaRPr lang="en-GB"/>
        </a:p>
      </dgm:t>
    </dgm:pt>
    <dgm:pt modelId="{C42B9C63-C4CE-4679-93C6-E3B57D10D3FC}" type="sibTrans" cxnId="{B891779F-0BCF-4AAE-8154-AA24A6A6BF70}">
      <dgm:prSet/>
      <dgm:spPr/>
      <dgm:t>
        <a:bodyPr/>
        <a:lstStyle/>
        <a:p>
          <a:endParaRPr lang="en-GB"/>
        </a:p>
      </dgm:t>
    </dgm:pt>
    <dgm:pt modelId="{50AB594E-2413-485B-B189-1686AF16C329}" type="pres">
      <dgm:prSet presAssocID="{235F28BD-1B35-4B03-A324-9A2D55FFB61F}" presName="outerComposite" presStyleCnt="0">
        <dgm:presLayoutVars>
          <dgm:chMax val="5"/>
          <dgm:dir/>
          <dgm:resizeHandles val="exact"/>
        </dgm:presLayoutVars>
      </dgm:prSet>
      <dgm:spPr/>
    </dgm:pt>
    <dgm:pt modelId="{7F0557B4-D821-4BD5-97B5-F8A9BF97DC6E}" type="pres">
      <dgm:prSet presAssocID="{235F28BD-1B35-4B03-A324-9A2D55FFB61F}" presName="dummyMaxCanvas" presStyleCnt="0">
        <dgm:presLayoutVars/>
      </dgm:prSet>
      <dgm:spPr/>
    </dgm:pt>
    <dgm:pt modelId="{A3197632-D035-4320-96A4-E38E5C097D83}" type="pres">
      <dgm:prSet presAssocID="{235F28BD-1B35-4B03-A324-9A2D55FFB61F}" presName="ThreeNodes_1" presStyleLbl="node1" presStyleIdx="0" presStyleCnt="3">
        <dgm:presLayoutVars>
          <dgm:bulletEnabled val="1"/>
        </dgm:presLayoutVars>
      </dgm:prSet>
      <dgm:spPr/>
    </dgm:pt>
    <dgm:pt modelId="{84E72133-D3FC-4DA6-9DBB-7F648393FE24}" type="pres">
      <dgm:prSet presAssocID="{235F28BD-1B35-4B03-A324-9A2D55FFB61F}" presName="ThreeNodes_2" presStyleLbl="node1" presStyleIdx="1" presStyleCnt="3">
        <dgm:presLayoutVars>
          <dgm:bulletEnabled val="1"/>
        </dgm:presLayoutVars>
      </dgm:prSet>
      <dgm:spPr/>
    </dgm:pt>
    <dgm:pt modelId="{F01A4341-E680-4AC0-AF23-9EE637076887}" type="pres">
      <dgm:prSet presAssocID="{235F28BD-1B35-4B03-A324-9A2D55FFB61F}" presName="ThreeNodes_3" presStyleLbl="node1" presStyleIdx="2" presStyleCnt="3">
        <dgm:presLayoutVars>
          <dgm:bulletEnabled val="1"/>
        </dgm:presLayoutVars>
      </dgm:prSet>
      <dgm:spPr/>
    </dgm:pt>
    <dgm:pt modelId="{52E3CF65-19EF-4352-B6B4-472910CD55B3}" type="pres">
      <dgm:prSet presAssocID="{235F28BD-1B35-4B03-A324-9A2D55FFB61F}" presName="ThreeConn_1-2" presStyleLbl="fgAccFollowNode1" presStyleIdx="0" presStyleCnt="2">
        <dgm:presLayoutVars>
          <dgm:bulletEnabled val="1"/>
        </dgm:presLayoutVars>
      </dgm:prSet>
      <dgm:spPr/>
    </dgm:pt>
    <dgm:pt modelId="{4136B93E-1E13-4A17-9A4E-2F1BF847E41B}" type="pres">
      <dgm:prSet presAssocID="{235F28BD-1B35-4B03-A324-9A2D55FFB61F}" presName="ThreeConn_2-3" presStyleLbl="fgAccFollowNode1" presStyleIdx="1" presStyleCnt="2">
        <dgm:presLayoutVars>
          <dgm:bulletEnabled val="1"/>
        </dgm:presLayoutVars>
      </dgm:prSet>
      <dgm:spPr/>
    </dgm:pt>
    <dgm:pt modelId="{4A4CDD3E-C594-428B-8B06-1B8ABBCB8427}" type="pres">
      <dgm:prSet presAssocID="{235F28BD-1B35-4B03-A324-9A2D55FFB61F}" presName="ThreeNodes_1_text" presStyleLbl="node1" presStyleIdx="2" presStyleCnt="3">
        <dgm:presLayoutVars>
          <dgm:bulletEnabled val="1"/>
        </dgm:presLayoutVars>
      </dgm:prSet>
      <dgm:spPr/>
    </dgm:pt>
    <dgm:pt modelId="{51893CB0-64C1-46C1-9B4B-89B98F589574}" type="pres">
      <dgm:prSet presAssocID="{235F28BD-1B35-4B03-A324-9A2D55FFB61F}" presName="ThreeNodes_2_text" presStyleLbl="node1" presStyleIdx="2" presStyleCnt="3">
        <dgm:presLayoutVars>
          <dgm:bulletEnabled val="1"/>
        </dgm:presLayoutVars>
      </dgm:prSet>
      <dgm:spPr/>
    </dgm:pt>
    <dgm:pt modelId="{2DA1D7AE-55EC-4D18-862C-64F5C2CF1BA2}" type="pres">
      <dgm:prSet presAssocID="{235F28BD-1B35-4B03-A324-9A2D55FFB61F}" presName="ThreeNodes_3_text" presStyleLbl="node1" presStyleIdx="2" presStyleCnt="3">
        <dgm:presLayoutVars>
          <dgm:bulletEnabled val="1"/>
        </dgm:presLayoutVars>
      </dgm:prSet>
      <dgm:spPr/>
    </dgm:pt>
  </dgm:ptLst>
  <dgm:cxnLst>
    <dgm:cxn modelId="{7C64A127-9958-4BD6-A287-DD6A14F93458}" type="presOf" srcId="{4B6A158D-F8D4-4EA3-8DDF-5F3825C58D20}" destId="{2DA1D7AE-55EC-4D18-862C-64F5C2CF1BA2}" srcOrd="1" destOrd="0" presId="urn:microsoft.com/office/officeart/2005/8/layout/vProcess5"/>
    <dgm:cxn modelId="{4D4CD83C-884A-4063-979D-E0B066CB6BBC}" type="presOf" srcId="{D5C9E51E-D33B-46AB-A80E-35D6ABEB07A8}" destId="{4A4CDD3E-C594-428B-8B06-1B8ABBCB8427}" srcOrd="1" destOrd="0" presId="urn:microsoft.com/office/officeart/2005/8/layout/vProcess5"/>
    <dgm:cxn modelId="{E3C8F287-6857-4DF9-A141-F35E933494F5}" type="presOf" srcId="{4B6A158D-F8D4-4EA3-8DDF-5F3825C58D20}" destId="{F01A4341-E680-4AC0-AF23-9EE637076887}" srcOrd="0" destOrd="0" presId="urn:microsoft.com/office/officeart/2005/8/layout/vProcess5"/>
    <dgm:cxn modelId="{B891779F-0BCF-4AAE-8154-AA24A6A6BF70}" srcId="{235F28BD-1B35-4B03-A324-9A2D55FFB61F}" destId="{4B6A158D-F8D4-4EA3-8DDF-5F3825C58D20}" srcOrd="2" destOrd="0" parTransId="{38B41C94-FB79-4407-B8E9-8BE71AE9D108}" sibTransId="{C42B9C63-C4CE-4679-93C6-E3B57D10D3FC}"/>
    <dgm:cxn modelId="{B436E6B2-9A29-4812-B431-0B5C15BFF321}" srcId="{235F28BD-1B35-4B03-A324-9A2D55FFB61F}" destId="{D5C9E51E-D33B-46AB-A80E-35D6ABEB07A8}" srcOrd="0" destOrd="0" parTransId="{202CB35E-C237-4A1A-8256-5B68458EB62D}" sibTransId="{5190A3CD-D1FC-436C-96AF-FE8F12255E4C}"/>
    <dgm:cxn modelId="{84C1ABC1-5DE7-433E-86B4-6484A5162F5F}" srcId="{235F28BD-1B35-4B03-A324-9A2D55FFB61F}" destId="{BF7D73C2-FD85-4BC8-BA33-1ADF0B609CBA}" srcOrd="1" destOrd="0" parTransId="{4E865CF0-A2BD-4F82-94A1-4BC3CDB842E9}" sibTransId="{74064823-BCFA-4F93-9842-48E93AFCE071}"/>
    <dgm:cxn modelId="{ACAC00C8-485F-44C2-8C2E-6A128DA30F7F}" type="presOf" srcId="{5190A3CD-D1FC-436C-96AF-FE8F12255E4C}" destId="{52E3CF65-19EF-4352-B6B4-472910CD55B3}" srcOrd="0" destOrd="0" presId="urn:microsoft.com/office/officeart/2005/8/layout/vProcess5"/>
    <dgm:cxn modelId="{872257E4-41DA-4AC2-8461-369A07569708}" type="presOf" srcId="{235F28BD-1B35-4B03-A324-9A2D55FFB61F}" destId="{50AB594E-2413-485B-B189-1686AF16C329}" srcOrd="0" destOrd="0" presId="urn:microsoft.com/office/officeart/2005/8/layout/vProcess5"/>
    <dgm:cxn modelId="{D16128E5-F7D5-42F7-BA36-AF8F639D4A39}" type="presOf" srcId="{74064823-BCFA-4F93-9842-48E93AFCE071}" destId="{4136B93E-1E13-4A17-9A4E-2F1BF847E41B}" srcOrd="0" destOrd="0" presId="urn:microsoft.com/office/officeart/2005/8/layout/vProcess5"/>
    <dgm:cxn modelId="{D139F8EC-E9FB-4240-B530-A91FBE483F34}" type="presOf" srcId="{BF7D73C2-FD85-4BC8-BA33-1ADF0B609CBA}" destId="{51893CB0-64C1-46C1-9B4B-89B98F589574}" srcOrd="1" destOrd="0" presId="urn:microsoft.com/office/officeart/2005/8/layout/vProcess5"/>
    <dgm:cxn modelId="{C41F0FF5-A774-4D1B-8233-6E9221E41892}" type="presOf" srcId="{D5C9E51E-D33B-46AB-A80E-35D6ABEB07A8}" destId="{A3197632-D035-4320-96A4-E38E5C097D83}" srcOrd="0" destOrd="0" presId="urn:microsoft.com/office/officeart/2005/8/layout/vProcess5"/>
    <dgm:cxn modelId="{D756F5FF-B484-4F50-8C4D-9765912E33BC}" type="presOf" srcId="{BF7D73C2-FD85-4BC8-BA33-1ADF0B609CBA}" destId="{84E72133-D3FC-4DA6-9DBB-7F648393FE24}" srcOrd="0" destOrd="0" presId="urn:microsoft.com/office/officeart/2005/8/layout/vProcess5"/>
    <dgm:cxn modelId="{83A7BE04-050C-41CC-8D4D-66F4B81B3F1F}" type="presParOf" srcId="{50AB594E-2413-485B-B189-1686AF16C329}" destId="{7F0557B4-D821-4BD5-97B5-F8A9BF97DC6E}" srcOrd="0" destOrd="0" presId="urn:microsoft.com/office/officeart/2005/8/layout/vProcess5"/>
    <dgm:cxn modelId="{AE20C439-6826-4FDA-A89E-FEC008CE4058}" type="presParOf" srcId="{50AB594E-2413-485B-B189-1686AF16C329}" destId="{A3197632-D035-4320-96A4-E38E5C097D83}" srcOrd="1" destOrd="0" presId="urn:microsoft.com/office/officeart/2005/8/layout/vProcess5"/>
    <dgm:cxn modelId="{ED125C1A-4AC3-4124-9817-81D87F15F3DD}" type="presParOf" srcId="{50AB594E-2413-485B-B189-1686AF16C329}" destId="{84E72133-D3FC-4DA6-9DBB-7F648393FE24}" srcOrd="2" destOrd="0" presId="urn:microsoft.com/office/officeart/2005/8/layout/vProcess5"/>
    <dgm:cxn modelId="{EAA5FB4D-F5B5-4E2A-8C06-A636DB722D95}" type="presParOf" srcId="{50AB594E-2413-485B-B189-1686AF16C329}" destId="{F01A4341-E680-4AC0-AF23-9EE637076887}" srcOrd="3" destOrd="0" presId="urn:microsoft.com/office/officeart/2005/8/layout/vProcess5"/>
    <dgm:cxn modelId="{EAA3C053-D562-47B1-9F75-565FA7023A6B}" type="presParOf" srcId="{50AB594E-2413-485B-B189-1686AF16C329}" destId="{52E3CF65-19EF-4352-B6B4-472910CD55B3}" srcOrd="4" destOrd="0" presId="urn:microsoft.com/office/officeart/2005/8/layout/vProcess5"/>
    <dgm:cxn modelId="{DB7BE73C-E43A-4412-A44E-2A38EB5F14F6}" type="presParOf" srcId="{50AB594E-2413-485B-B189-1686AF16C329}" destId="{4136B93E-1E13-4A17-9A4E-2F1BF847E41B}" srcOrd="5" destOrd="0" presId="urn:microsoft.com/office/officeart/2005/8/layout/vProcess5"/>
    <dgm:cxn modelId="{6D8B5550-1256-4517-8BD2-4C2E79D79465}" type="presParOf" srcId="{50AB594E-2413-485B-B189-1686AF16C329}" destId="{4A4CDD3E-C594-428B-8B06-1B8ABBCB8427}" srcOrd="6" destOrd="0" presId="urn:microsoft.com/office/officeart/2005/8/layout/vProcess5"/>
    <dgm:cxn modelId="{D4196B81-83E3-4B71-B134-5EE470EC246B}" type="presParOf" srcId="{50AB594E-2413-485B-B189-1686AF16C329}" destId="{51893CB0-64C1-46C1-9B4B-89B98F589574}" srcOrd="7" destOrd="0" presId="urn:microsoft.com/office/officeart/2005/8/layout/vProcess5"/>
    <dgm:cxn modelId="{13161666-FE6E-4DBB-BBE7-3B1A06D8A4AD}" type="presParOf" srcId="{50AB594E-2413-485B-B189-1686AF16C329}" destId="{2DA1D7AE-55EC-4D18-862C-64F5C2CF1BA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74FD3-2C0A-4EF3-B175-DB893B5160E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9707E7D4-07CB-4AF5-880B-76C4A5202113}">
      <dgm:prSet phldrT="[Text]"/>
      <dgm:spPr/>
      <dgm:t>
        <a:bodyPr/>
        <a:lstStyle/>
        <a:p>
          <a:r>
            <a:rPr lang="en-US" dirty="0"/>
            <a:t>  Calculating number of launches per site</a:t>
          </a:r>
          <a:endParaRPr lang="en-GB" dirty="0"/>
        </a:p>
      </dgm:t>
    </dgm:pt>
    <dgm:pt modelId="{3E309CF4-599A-4D4A-97E6-418F6D2E46DF}" type="parTrans" cxnId="{2F98B413-0B80-43D5-A285-34C334D03899}">
      <dgm:prSet/>
      <dgm:spPr/>
      <dgm:t>
        <a:bodyPr/>
        <a:lstStyle/>
        <a:p>
          <a:endParaRPr lang="en-GB"/>
        </a:p>
      </dgm:t>
    </dgm:pt>
    <dgm:pt modelId="{2D974757-9AE4-4E95-BE76-516175603A0D}" type="sibTrans" cxnId="{2F98B413-0B80-43D5-A285-34C334D03899}">
      <dgm:prSet/>
      <dgm:spPr/>
      <dgm:t>
        <a:bodyPr/>
        <a:lstStyle/>
        <a:p>
          <a:endParaRPr lang="en-GB"/>
        </a:p>
      </dgm:t>
    </dgm:pt>
    <dgm:pt modelId="{B5D95C81-8D5F-4154-B2FF-85F97AFE455D}">
      <dgm:prSet phldrT="[Text]"/>
      <dgm:spPr/>
      <dgm:t>
        <a:bodyPr/>
        <a:lstStyle/>
        <a:p>
          <a:r>
            <a:rPr lang="en-US" dirty="0"/>
            <a:t>Calculating number and occurrence of each orbit</a:t>
          </a:r>
          <a:endParaRPr lang="en-GB" dirty="0"/>
        </a:p>
      </dgm:t>
    </dgm:pt>
    <dgm:pt modelId="{AA3BF0E6-2F63-4C3B-8AC0-1C5EBF2F5C6C}" type="parTrans" cxnId="{2C28D2C2-8E57-43B4-97AB-BBDD2F71C01E}">
      <dgm:prSet/>
      <dgm:spPr/>
      <dgm:t>
        <a:bodyPr/>
        <a:lstStyle/>
        <a:p>
          <a:endParaRPr lang="en-GB"/>
        </a:p>
      </dgm:t>
    </dgm:pt>
    <dgm:pt modelId="{074D13C8-5680-4AC7-86D3-C6535DE277F7}" type="sibTrans" cxnId="{2C28D2C2-8E57-43B4-97AB-BBDD2F71C01E}">
      <dgm:prSet/>
      <dgm:spPr/>
      <dgm:t>
        <a:bodyPr/>
        <a:lstStyle/>
        <a:p>
          <a:endParaRPr lang="en-GB"/>
        </a:p>
      </dgm:t>
    </dgm:pt>
    <dgm:pt modelId="{5B8D2B89-6908-4BDB-A217-486C5E34C8B0}">
      <dgm:prSet phldrT="[Text]"/>
      <dgm:spPr/>
      <dgm:t>
        <a:bodyPr/>
        <a:lstStyle/>
        <a:p>
          <a:r>
            <a:rPr lang="en-US" dirty="0"/>
            <a:t>Calculating mission outcome per orbit type</a:t>
          </a:r>
          <a:endParaRPr lang="en-GB" dirty="0"/>
        </a:p>
      </dgm:t>
    </dgm:pt>
    <dgm:pt modelId="{497849BD-B76B-460F-A2CC-F377AF098AAB}" type="parTrans" cxnId="{F6D02DE4-91D3-452D-9434-92F532C08E6B}">
      <dgm:prSet/>
      <dgm:spPr/>
      <dgm:t>
        <a:bodyPr/>
        <a:lstStyle/>
        <a:p>
          <a:endParaRPr lang="en-GB"/>
        </a:p>
      </dgm:t>
    </dgm:pt>
    <dgm:pt modelId="{8AFED8D6-528B-41B0-A7A7-00EC0123CEA4}" type="sibTrans" cxnId="{F6D02DE4-91D3-452D-9434-92F532C08E6B}">
      <dgm:prSet/>
      <dgm:spPr/>
      <dgm:t>
        <a:bodyPr/>
        <a:lstStyle/>
        <a:p>
          <a:endParaRPr lang="en-GB"/>
        </a:p>
      </dgm:t>
    </dgm:pt>
    <dgm:pt modelId="{A0B452E9-1E4A-4D5A-89BA-AAEE45EC22C1}">
      <dgm:prSet/>
      <dgm:spPr/>
      <dgm:t>
        <a:bodyPr/>
        <a:lstStyle/>
        <a:p>
          <a:r>
            <a:rPr lang="en-US" dirty="0"/>
            <a:t>Creating landing outcome label from outcome column</a:t>
          </a:r>
          <a:endParaRPr lang="en-GB" dirty="0"/>
        </a:p>
      </dgm:t>
    </dgm:pt>
    <dgm:pt modelId="{E31DEAFC-F4AC-4EFD-9203-EE2D0EEF6156}" type="parTrans" cxnId="{63DD780A-070C-4E2A-B445-D5088EB8932D}">
      <dgm:prSet/>
      <dgm:spPr/>
      <dgm:t>
        <a:bodyPr/>
        <a:lstStyle/>
        <a:p>
          <a:endParaRPr lang="en-GB"/>
        </a:p>
      </dgm:t>
    </dgm:pt>
    <dgm:pt modelId="{5BEF6C62-1C78-4DB7-917D-B6074E6CE9EB}" type="sibTrans" cxnId="{63DD780A-070C-4E2A-B445-D5088EB8932D}">
      <dgm:prSet/>
      <dgm:spPr/>
      <dgm:t>
        <a:bodyPr/>
        <a:lstStyle/>
        <a:p>
          <a:endParaRPr lang="en-GB"/>
        </a:p>
      </dgm:t>
    </dgm:pt>
    <dgm:pt modelId="{B3E5BB62-E76F-420E-A49B-1297C0A1AEF3}" type="pres">
      <dgm:prSet presAssocID="{42974FD3-2C0A-4EF3-B175-DB893B5160E1}" presName="outerComposite" presStyleCnt="0">
        <dgm:presLayoutVars>
          <dgm:chMax val="5"/>
          <dgm:dir/>
          <dgm:resizeHandles val="exact"/>
        </dgm:presLayoutVars>
      </dgm:prSet>
      <dgm:spPr/>
    </dgm:pt>
    <dgm:pt modelId="{79E83CBD-6F33-46FA-ACCE-0B59F8E3F278}" type="pres">
      <dgm:prSet presAssocID="{42974FD3-2C0A-4EF3-B175-DB893B5160E1}" presName="dummyMaxCanvas" presStyleCnt="0">
        <dgm:presLayoutVars/>
      </dgm:prSet>
      <dgm:spPr/>
    </dgm:pt>
    <dgm:pt modelId="{DA462180-47A5-4AA9-8B7A-7065C3C8439F}" type="pres">
      <dgm:prSet presAssocID="{42974FD3-2C0A-4EF3-B175-DB893B5160E1}" presName="FourNodes_1" presStyleLbl="node1" presStyleIdx="0" presStyleCnt="4">
        <dgm:presLayoutVars>
          <dgm:bulletEnabled val="1"/>
        </dgm:presLayoutVars>
      </dgm:prSet>
      <dgm:spPr/>
    </dgm:pt>
    <dgm:pt modelId="{3F1B102B-8BA1-4E69-A00F-DA4495F940B6}" type="pres">
      <dgm:prSet presAssocID="{42974FD3-2C0A-4EF3-B175-DB893B5160E1}" presName="FourNodes_2" presStyleLbl="node1" presStyleIdx="1" presStyleCnt="4">
        <dgm:presLayoutVars>
          <dgm:bulletEnabled val="1"/>
        </dgm:presLayoutVars>
      </dgm:prSet>
      <dgm:spPr/>
    </dgm:pt>
    <dgm:pt modelId="{5C2D10AC-DC66-4033-8FAD-F8BB6FE575C1}" type="pres">
      <dgm:prSet presAssocID="{42974FD3-2C0A-4EF3-B175-DB893B5160E1}" presName="FourNodes_3" presStyleLbl="node1" presStyleIdx="2" presStyleCnt="4">
        <dgm:presLayoutVars>
          <dgm:bulletEnabled val="1"/>
        </dgm:presLayoutVars>
      </dgm:prSet>
      <dgm:spPr/>
    </dgm:pt>
    <dgm:pt modelId="{F4DC8DF2-EC28-4EBD-9378-E8EBD1246086}" type="pres">
      <dgm:prSet presAssocID="{42974FD3-2C0A-4EF3-B175-DB893B5160E1}" presName="FourNodes_4" presStyleLbl="node1" presStyleIdx="3" presStyleCnt="4">
        <dgm:presLayoutVars>
          <dgm:bulletEnabled val="1"/>
        </dgm:presLayoutVars>
      </dgm:prSet>
      <dgm:spPr/>
    </dgm:pt>
    <dgm:pt modelId="{3E6A2699-3198-4728-A7C1-C89A5D4D70B5}" type="pres">
      <dgm:prSet presAssocID="{42974FD3-2C0A-4EF3-B175-DB893B5160E1}" presName="FourConn_1-2" presStyleLbl="fgAccFollowNode1" presStyleIdx="0" presStyleCnt="3">
        <dgm:presLayoutVars>
          <dgm:bulletEnabled val="1"/>
        </dgm:presLayoutVars>
      </dgm:prSet>
      <dgm:spPr/>
    </dgm:pt>
    <dgm:pt modelId="{7996E92C-9D24-4FED-87E0-C289DC3259EE}" type="pres">
      <dgm:prSet presAssocID="{42974FD3-2C0A-4EF3-B175-DB893B5160E1}" presName="FourConn_2-3" presStyleLbl="fgAccFollowNode1" presStyleIdx="1" presStyleCnt="3">
        <dgm:presLayoutVars>
          <dgm:bulletEnabled val="1"/>
        </dgm:presLayoutVars>
      </dgm:prSet>
      <dgm:spPr/>
    </dgm:pt>
    <dgm:pt modelId="{9DBA639D-22EA-411C-8E82-F076D327D33A}" type="pres">
      <dgm:prSet presAssocID="{42974FD3-2C0A-4EF3-B175-DB893B5160E1}" presName="FourConn_3-4" presStyleLbl="fgAccFollowNode1" presStyleIdx="2" presStyleCnt="3">
        <dgm:presLayoutVars>
          <dgm:bulletEnabled val="1"/>
        </dgm:presLayoutVars>
      </dgm:prSet>
      <dgm:spPr/>
    </dgm:pt>
    <dgm:pt modelId="{2AD88D91-4E34-4168-B0E6-E54CEC5A7F8F}" type="pres">
      <dgm:prSet presAssocID="{42974FD3-2C0A-4EF3-B175-DB893B5160E1}" presName="FourNodes_1_text" presStyleLbl="node1" presStyleIdx="3" presStyleCnt="4">
        <dgm:presLayoutVars>
          <dgm:bulletEnabled val="1"/>
        </dgm:presLayoutVars>
      </dgm:prSet>
      <dgm:spPr/>
    </dgm:pt>
    <dgm:pt modelId="{7EB414C5-2F92-4881-9110-EBC2432643ED}" type="pres">
      <dgm:prSet presAssocID="{42974FD3-2C0A-4EF3-B175-DB893B5160E1}" presName="FourNodes_2_text" presStyleLbl="node1" presStyleIdx="3" presStyleCnt="4">
        <dgm:presLayoutVars>
          <dgm:bulletEnabled val="1"/>
        </dgm:presLayoutVars>
      </dgm:prSet>
      <dgm:spPr/>
    </dgm:pt>
    <dgm:pt modelId="{A977FF9F-E1DC-4B67-8BD7-54D1035C5E62}" type="pres">
      <dgm:prSet presAssocID="{42974FD3-2C0A-4EF3-B175-DB893B5160E1}" presName="FourNodes_3_text" presStyleLbl="node1" presStyleIdx="3" presStyleCnt="4">
        <dgm:presLayoutVars>
          <dgm:bulletEnabled val="1"/>
        </dgm:presLayoutVars>
      </dgm:prSet>
      <dgm:spPr/>
    </dgm:pt>
    <dgm:pt modelId="{D6E421E3-59DB-4462-BFE1-FE3E82E3D13F}" type="pres">
      <dgm:prSet presAssocID="{42974FD3-2C0A-4EF3-B175-DB893B5160E1}" presName="FourNodes_4_text" presStyleLbl="node1" presStyleIdx="3" presStyleCnt="4">
        <dgm:presLayoutVars>
          <dgm:bulletEnabled val="1"/>
        </dgm:presLayoutVars>
      </dgm:prSet>
      <dgm:spPr/>
    </dgm:pt>
  </dgm:ptLst>
  <dgm:cxnLst>
    <dgm:cxn modelId="{63DD780A-070C-4E2A-B445-D5088EB8932D}" srcId="{42974FD3-2C0A-4EF3-B175-DB893B5160E1}" destId="{A0B452E9-1E4A-4D5A-89BA-AAEE45EC22C1}" srcOrd="3" destOrd="0" parTransId="{E31DEAFC-F4AC-4EFD-9203-EE2D0EEF6156}" sibTransId="{5BEF6C62-1C78-4DB7-917D-B6074E6CE9EB}"/>
    <dgm:cxn modelId="{7C656513-C147-4065-B63D-FA34704130C4}" type="presOf" srcId="{5B8D2B89-6908-4BDB-A217-486C5E34C8B0}" destId="{5C2D10AC-DC66-4033-8FAD-F8BB6FE575C1}" srcOrd="0" destOrd="0" presId="urn:microsoft.com/office/officeart/2005/8/layout/vProcess5"/>
    <dgm:cxn modelId="{2F98B413-0B80-43D5-A285-34C334D03899}" srcId="{42974FD3-2C0A-4EF3-B175-DB893B5160E1}" destId="{9707E7D4-07CB-4AF5-880B-76C4A5202113}" srcOrd="0" destOrd="0" parTransId="{3E309CF4-599A-4D4A-97E6-418F6D2E46DF}" sibTransId="{2D974757-9AE4-4E95-BE76-516175603A0D}"/>
    <dgm:cxn modelId="{34674F1B-49B1-442C-899C-38BCAF866AB0}" type="presOf" srcId="{B5D95C81-8D5F-4154-B2FF-85F97AFE455D}" destId="{7EB414C5-2F92-4881-9110-EBC2432643ED}" srcOrd="1" destOrd="0" presId="urn:microsoft.com/office/officeart/2005/8/layout/vProcess5"/>
    <dgm:cxn modelId="{0C789922-DC33-4F9A-84C9-F100DC30BE47}" type="presOf" srcId="{A0B452E9-1E4A-4D5A-89BA-AAEE45EC22C1}" destId="{D6E421E3-59DB-4462-BFE1-FE3E82E3D13F}" srcOrd="1" destOrd="0" presId="urn:microsoft.com/office/officeart/2005/8/layout/vProcess5"/>
    <dgm:cxn modelId="{B1B34273-F3AC-4B76-A498-B79833DCE69F}" type="presOf" srcId="{42974FD3-2C0A-4EF3-B175-DB893B5160E1}" destId="{B3E5BB62-E76F-420E-A49B-1297C0A1AEF3}" srcOrd="0" destOrd="0" presId="urn:microsoft.com/office/officeart/2005/8/layout/vProcess5"/>
    <dgm:cxn modelId="{B55A4E55-BF29-465D-AA93-15981CAE37D5}" type="presOf" srcId="{9707E7D4-07CB-4AF5-880B-76C4A5202113}" destId="{DA462180-47A5-4AA9-8B7A-7065C3C8439F}" srcOrd="0" destOrd="0" presId="urn:microsoft.com/office/officeart/2005/8/layout/vProcess5"/>
    <dgm:cxn modelId="{06107F82-241E-4567-8DDA-F34088909949}" type="presOf" srcId="{A0B452E9-1E4A-4D5A-89BA-AAEE45EC22C1}" destId="{F4DC8DF2-EC28-4EBD-9378-E8EBD1246086}" srcOrd="0" destOrd="0" presId="urn:microsoft.com/office/officeart/2005/8/layout/vProcess5"/>
    <dgm:cxn modelId="{AD933F8A-EF8F-42C7-B3A9-7CAA504A30B6}" type="presOf" srcId="{5B8D2B89-6908-4BDB-A217-486C5E34C8B0}" destId="{A977FF9F-E1DC-4B67-8BD7-54D1035C5E62}" srcOrd="1" destOrd="0" presId="urn:microsoft.com/office/officeart/2005/8/layout/vProcess5"/>
    <dgm:cxn modelId="{0C0E0394-D3E2-42B1-B2B5-0BAA1F279036}" type="presOf" srcId="{8AFED8D6-528B-41B0-A7A7-00EC0123CEA4}" destId="{9DBA639D-22EA-411C-8E82-F076D327D33A}" srcOrd="0" destOrd="0" presId="urn:microsoft.com/office/officeart/2005/8/layout/vProcess5"/>
    <dgm:cxn modelId="{876B1EAD-47EC-41BA-B43B-C0894D41AEF5}" type="presOf" srcId="{B5D95C81-8D5F-4154-B2FF-85F97AFE455D}" destId="{3F1B102B-8BA1-4E69-A00F-DA4495F940B6}" srcOrd="0" destOrd="0" presId="urn:microsoft.com/office/officeart/2005/8/layout/vProcess5"/>
    <dgm:cxn modelId="{2C28D2C2-8E57-43B4-97AB-BBDD2F71C01E}" srcId="{42974FD3-2C0A-4EF3-B175-DB893B5160E1}" destId="{B5D95C81-8D5F-4154-B2FF-85F97AFE455D}" srcOrd="1" destOrd="0" parTransId="{AA3BF0E6-2F63-4C3B-8AC0-1C5EBF2F5C6C}" sibTransId="{074D13C8-5680-4AC7-86D3-C6535DE277F7}"/>
    <dgm:cxn modelId="{728F6CC7-4257-4BBA-B320-AEA3C999E238}" type="presOf" srcId="{074D13C8-5680-4AC7-86D3-C6535DE277F7}" destId="{7996E92C-9D24-4FED-87E0-C289DC3259EE}" srcOrd="0" destOrd="0" presId="urn:microsoft.com/office/officeart/2005/8/layout/vProcess5"/>
    <dgm:cxn modelId="{2E8A20DB-4C21-48FC-91A9-334A90EDACD9}" type="presOf" srcId="{2D974757-9AE4-4E95-BE76-516175603A0D}" destId="{3E6A2699-3198-4728-A7C1-C89A5D4D70B5}" srcOrd="0" destOrd="0" presId="urn:microsoft.com/office/officeart/2005/8/layout/vProcess5"/>
    <dgm:cxn modelId="{F6D02DE4-91D3-452D-9434-92F532C08E6B}" srcId="{42974FD3-2C0A-4EF3-B175-DB893B5160E1}" destId="{5B8D2B89-6908-4BDB-A217-486C5E34C8B0}" srcOrd="2" destOrd="0" parTransId="{497849BD-B76B-460F-A2CC-F377AF098AAB}" sibTransId="{8AFED8D6-528B-41B0-A7A7-00EC0123CEA4}"/>
    <dgm:cxn modelId="{58A1AEE7-64BA-4286-9445-7FD4EFB4882B}" type="presOf" srcId="{9707E7D4-07CB-4AF5-880B-76C4A5202113}" destId="{2AD88D91-4E34-4168-B0E6-E54CEC5A7F8F}" srcOrd="1" destOrd="0" presId="urn:microsoft.com/office/officeart/2005/8/layout/vProcess5"/>
    <dgm:cxn modelId="{7AC56C54-323E-4C7E-98D9-E46B54255A54}" type="presParOf" srcId="{B3E5BB62-E76F-420E-A49B-1297C0A1AEF3}" destId="{79E83CBD-6F33-46FA-ACCE-0B59F8E3F278}" srcOrd="0" destOrd="0" presId="urn:microsoft.com/office/officeart/2005/8/layout/vProcess5"/>
    <dgm:cxn modelId="{645F6431-D4E4-4B5C-8B5E-EB2A20D1CBBB}" type="presParOf" srcId="{B3E5BB62-E76F-420E-A49B-1297C0A1AEF3}" destId="{DA462180-47A5-4AA9-8B7A-7065C3C8439F}" srcOrd="1" destOrd="0" presId="urn:microsoft.com/office/officeart/2005/8/layout/vProcess5"/>
    <dgm:cxn modelId="{343CA93E-B611-45D3-91F6-067CF3C8DB79}" type="presParOf" srcId="{B3E5BB62-E76F-420E-A49B-1297C0A1AEF3}" destId="{3F1B102B-8BA1-4E69-A00F-DA4495F940B6}" srcOrd="2" destOrd="0" presId="urn:microsoft.com/office/officeart/2005/8/layout/vProcess5"/>
    <dgm:cxn modelId="{3F920E46-3F7A-458C-BAE4-F3A96F908895}" type="presParOf" srcId="{B3E5BB62-E76F-420E-A49B-1297C0A1AEF3}" destId="{5C2D10AC-DC66-4033-8FAD-F8BB6FE575C1}" srcOrd="3" destOrd="0" presId="urn:microsoft.com/office/officeart/2005/8/layout/vProcess5"/>
    <dgm:cxn modelId="{2C1DE41F-490E-460A-BB6D-2729E4F864F6}" type="presParOf" srcId="{B3E5BB62-E76F-420E-A49B-1297C0A1AEF3}" destId="{F4DC8DF2-EC28-4EBD-9378-E8EBD1246086}" srcOrd="4" destOrd="0" presId="urn:microsoft.com/office/officeart/2005/8/layout/vProcess5"/>
    <dgm:cxn modelId="{02EED433-F632-4E30-A992-197DC7367617}" type="presParOf" srcId="{B3E5BB62-E76F-420E-A49B-1297C0A1AEF3}" destId="{3E6A2699-3198-4728-A7C1-C89A5D4D70B5}" srcOrd="5" destOrd="0" presId="urn:microsoft.com/office/officeart/2005/8/layout/vProcess5"/>
    <dgm:cxn modelId="{D4E072A5-7CD4-4211-A168-A037A81D29F3}" type="presParOf" srcId="{B3E5BB62-E76F-420E-A49B-1297C0A1AEF3}" destId="{7996E92C-9D24-4FED-87E0-C289DC3259EE}" srcOrd="6" destOrd="0" presId="urn:microsoft.com/office/officeart/2005/8/layout/vProcess5"/>
    <dgm:cxn modelId="{DB4818CE-18C6-4A8C-8DD1-9541B9336E47}" type="presParOf" srcId="{B3E5BB62-E76F-420E-A49B-1297C0A1AEF3}" destId="{9DBA639D-22EA-411C-8E82-F076D327D33A}" srcOrd="7" destOrd="0" presId="urn:microsoft.com/office/officeart/2005/8/layout/vProcess5"/>
    <dgm:cxn modelId="{2C278773-2C99-4481-9AEE-DA787778E8F7}" type="presParOf" srcId="{B3E5BB62-E76F-420E-A49B-1297C0A1AEF3}" destId="{2AD88D91-4E34-4168-B0E6-E54CEC5A7F8F}" srcOrd="8" destOrd="0" presId="urn:microsoft.com/office/officeart/2005/8/layout/vProcess5"/>
    <dgm:cxn modelId="{95F6BEAA-333D-490C-9D59-72CB2CB3E508}" type="presParOf" srcId="{B3E5BB62-E76F-420E-A49B-1297C0A1AEF3}" destId="{7EB414C5-2F92-4881-9110-EBC2432643ED}" srcOrd="9" destOrd="0" presId="urn:microsoft.com/office/officeart/2005/8/layout/vProcess5"/>
    <dgm:cxn modelId="{10618A57-E89D-4CF2-B015-B18E4D08014F}" type="presParOf" srcId="{B3E5BB62-E76F-420E-A49B-1297C0A1AEF3}" destId="{A977FF9F-E1DC-4B67-8BD7-54D1035C5E62}" srcOrd="10" destOrd="0" presId="urn:microsoft.com/office/officeart/2005/8/layout/vProcess5"/>
    <dgm:cxn modelId="{2EAC798A-4FC9-46FE-8DDF-2A4DAFF1D393}" type="presParOf" srcId="{B3E5BB62-E76F-420E-A49B-1297C0A1AEF3}" destId="{D6E421E3-59DB-4462-BFE1-FE3E82E3D13F}"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84DBAB-9DCE-4C9C-986D-8DCCB2A9823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E9D8A89E-15EB-4FCB-B119-B79D257F929F}">
      <dgm:prSet phldrT="[Text]"/>
      <dgm:spPr/>
      <dgm:t>
        <a:bodyPr/>
        <a:lstStyle/>
        <a:p>
          <a:r>
            <a:rPr lang="en-US" dirty="0"/>
            <a:t>Splitting</a:t>
          </a:r>
          <a:r>
            <a:rPr lang="en-US" baseline="0" dirty="0"/>
            <a:t> data for </a:t>
          </a:r>
          <a:r>
            <a:rPr lang="en-US" baseline="0" dirty="0" err="1"/>
            <a:t>traning</a:t>
          </a:r>
          <a:r>
            <a:rPr lang="en-US" baseline="0" dirty="0"/>
            <a:t> and testing</a:t>
          </a:r>
          <a:endParaRPr lang="en-GB" dirty="0"/>
        </a:p>
      </dgm:t>
    </dgm:pt>
    <dgm:pt modelId="{735720E0-75BA-42C6-9F48-710ECFB9E780}" type="parTrans" cxnId="{7BEEA9BD-818C-4C0E-B1A7-C22140DE4C6A}">
      <dgm:prSet/>
      <dgm:spPr/>
      <dgm:t>
        <a:bodyPr/>
        <a:lstStyle/>
        <a:p>
          <a:endParaRPr lang="en-GB"/>
        </a:p>
      </dgm:t>
    </dgm:pt>
    <dgm:pt modelId="{221F6E05-7ED5-4501-A482-A473DB8342C8}" type="sibTrans" cxnId="{7BEEA9BD-818C-4C0E-B1A7-C22140DE4C6A}">
      <dgm:prSet/>
      <dgm:spPr/>
      <dgm:t>
        <a:bodyPr/>
        <a:lstStyle/>
        <a:p>
          <a:endParaRPr lang="en-GB"/>
        </a:p>
      </dgm:t>
    </dgm:pt>
    <dgm:pt modelId="{C5659CFE-3784-480D-BE50-A93E0096415E}">
      <dgm:prSet phldrT="[Text]"/>
      <dgm:spPr/>
      <dgm:t>
        <a:bodyPr/>
        <a:lstStyle/>
        <a:p>
          <a:r>
            <a:rPr lang="en-US" dirty="0"/>
            <a:t>Creating dictionary for </a:t>
          </a:r>
          <a:r>
            <a:rPr lang="en-US" dirty="0" err="1"/>
            <a:t>Paramerters</a:t>
          </a:r>
          <a:endParaRPr lang="en-GB" dirty="0"/>
        </a:p>
      </dgm:t>
    </dgm:pt>
    <dgm:pt modelId="{F74C5958-1A86-4EB5-8727-338CE73CD996}" type="parTrans" cxnId="{25117E9C-E7F1-48B1-A9FD-B3ED17B9E3CC}">
      <dgm:prSet/>
      <dgm:spPr/>
      <dgm:t>
        <a:bodyPr/>
        <a:lstStyle/>
        <a:p>
          <a:endParaRPr lang="en-GB"/>
        </a:p>
      </dgm:t>
    </dgm:pt>
    <dgm:pt modelId="{5692495C-5B26-495A-891F-AEAEB0E08027}" type="sibTrans" cxnId="{25117E9C-E7F1-48B1-A9FD-B3ED17B9E3CC}">
      <dgm:prSet/>
      <dgm:spPr/>
      <dgm:t>
        <a:bodyPr/>
        <a:lstStyle/>
        <a:p>
          <a:endParaRPr lang="en-GB"/>
        </a:p>
      </dgm:t>
    </dgm:pt>
    <dgm:pt modelId="{7BAD3ADF-2847-4715-836D-D58DBEF930C9}">
      <dgm:prSet phldrT="[Text]"/>
      <dgm:spPr/>
      <dgm:t>
        <a:bodyPr/>
        <a:lstStyle/>
        <a:p>
          <a:r>
            <a:rPr lang="en-US" dirty="0"/>
            <a:t>Confusion matrix  evaluate model</a:t>
          </a:r>
          <a:endParaRPr lang="en-GB" dirty="0"/>
        </a:p>
      </dgm:t>
    </dgm:pt>
    <dgm:pt modelId="{C3A1DEBB-EED1-4A6C-8953-63A0AAD06EC0}" type="parTrans" cxnId="{A9F2C009-F929-4B3C-B36D-5209D91FBA92}">
      <dgm:prSet/>
      <dgm:spPr/>
      <dgm:t>
        <a:bodyPr/>
        <a:lstStyle/>
        <a:p>
          <a:endParaRPr lang="en-GB"/>
        </a:p>
      </dgm:t>
    </dgm:pt>
    <dgm:pt modelId="{1F570510-300C-4FF2-A699-C6C8F3CF3F7E}" type="sibTrans" cxnId="{A9F2C009-F929-4B3C-B36D-5209D91FBA92}">
      <dgm:prSet/>
      <dgm:spPr/>
      <dgm:t>
        <a:bodyPr/>
        <a:lstStyle/>
        <a:p>
          <a:endParaRPr lang="en-GB"/>
        </a:p>
      </dgm:t>
    </dgm:pt>
    <dgm:pt modelId="{06E83FA9-5881-426C-B9F5-0B1D8B90F786}">
      <dgm:prSet/>
      <dgm:spPr/>
      <dgm:t>
        <a:bodyPr/>
        <a:lstStyle/>
        <a:p>
          <a:r>
            <a:rPr lang="en-US" dirty="0"/>
            <a:t>Performing </a:t>
          </a:r>
          <a:r>
            <a:rPr lang="en-US" dirty="0" err="1"/>
            <a:t>gridseachcv</a:t>
          </a:r>
          <a:r>
            <a:rPr lang="en-US" dirty="0"/>
            <a:t> to decide best parameter</a:t>
          </a:r>
          <a:endParaRPr lang="en-GB" dirty="0"/>
        </a:p>
      </dgm:t>
    </dgm:pt>
    <dgm:pt modelId="{AA6A8C84-1193-4736-AFEC-081435CA6640}" type="parTrans" cxnId="{A1C6F85D-6343-4831-A29C-9C63F75893C7}">
      <dgm:prSet/>
      <dgm:spPr/>
      <dgm:t>
        <a:bodyPr/>
        <a:lstStyle/>
        <a:p>
          <a:endParaRPr lang="en-GB"/>
        </a:p>
      </dgm:t>
    </dgm:pt>
    <dgm:pt modelId="{D08E30EF-5CB3-4673-8258-29818A7F1CF9}" type="sibTrans" cxnId="{A1C6F85D-6343-4831-A29C-9C63F75893C7}">
      <dgm:prSet/>
      <dgm:spPr/>
      <dgm:t>
        <a:bodyPr/>
        <a:lstStyle/>
        <a:p>
          <a:endParaRPr lang="en-GB"/>
        </a:p>
      </dgm:t>
    </dgm:pt>
    <dgm:pt modelId="{F8115225-D7B9-4A0F-95B0-D57F6E832ED6}" type="pres">
      <dgm:prSet presAssocID="{E584DBAB-9DCE-4C9C-986D-8DCCB2A98239}" presName="outerComposite" presStyleCnt="0">
        <dgm:presLayoutVars>
          <dgm:chMax val="5"/>
          <dgm:dir/>
          <dgm:resizeHandles val="exact"/>
        </dgm:presLayoutVars>
      </dgm:prSet>
      <dgm:spPr/>
    </dgm:pt>
    <dgm:pt modelId="{AA2F7C7F-8F20-4EC3-B582-C19376C30B09}" type="pres">
      <dgm:prSet presAssocID="{E584DBAB-9DCE-4C9C-986D-8DCCB2A98239}" presName="dummyMaxCanvas" presStyleCnt="0">
        <dgm:presLayoutVars/>
      </dgm:prSet>
      <dgm:spPr/>
    </dgm:pt>
    <dgm:pt modelId="{C4B0C0BE-158B-4B9B-A18D-FB72614FA727}" type="pres">
      <dgm:prSet presAssocID="{E584DBAB-9DCE-4C9C-986D-8DCCB2A98239}" presName="FourNodes_1" presStyleLbl="node1" presStyleIdx="0" presStyleCnt="4">
        <dgm:presLayoutVars>
          <dgm:bulletEnabled val="1"/>
        </dgm:presLayoutVars>
      </dgm:prSet>
      <dgm:spPr/>
    </dgm:pt>
    <dgm:pt modelId="{DDBB4666-8D25-4542-AF58-BE68B0091BBB}" type="pres">
      <dgm:prSet presAssocID="{E584DBAB-9DCE-4C9C-986D-8DCCB2A98239}" presName="FourNodes_2" presStyleLbl="node1" presStyleIdx="1" presStyleCnt="4">
        <dgm:presLayoutVars>
          <dgm:bulletEnabled val="1"/>
        </dgm:presLayoutVars>
      </dgm:prSet>
      <dgm:spPr/>
    </dgm:pt>
    <dgm:pt modelId="{1ED90EEA-AA4E-487A-9EBC-15378BBA9554}" type="pres">
      <dgm:prSet presAssocID="{E584DBAB-9DCE-4C9C-986D-8DCCB2A98239}" presName="FourNodes_3" presStyleLbl="node1" presStyleIdx="2" presStyleCnt="4">
        <dgm:presLayoutVars>
          <dgm:bulletEnabled val="1"/>
        </dgm:presLayoutVars>
      </dgm:prSet>
      <dgm:spPr/>
    </dgm:pt>
    <dgm:pt modelId="{92EA42D9-51B8-4FF7-B763-011963FFC2C1}" type="pres">
      <dgm:prSet presAssocID="{E584DBAB-9DCE-4C9C-986D-8DCCB2A98239}" presName="FourNodes_4" presStyleLbl="node1" presStyleIdx="3" presStyleCnt="4">
        <dgm:presLayoutVars>
          <dgm:bulletEnabled val="1"/>
        </dgm:presLayoutVars>
      </dgm:prSet>
      <dgm:spPr/>
    </dgm:pt>
    <dgm:pt modelId="{064BB363-3C4B-47CD-AC3E-371289CC7839}" type="pres">
      <dgm:prSet presAssocID="{E584DBAB-9DCE-4C9C-986D-8DCCB2A98239}" presName="FourConn_1-2" presStyleLbl="fgAccFollowNode1" presStyleIdx="0" presStyleCnt="3">
        <dgm:presLayoutVars>
          <dgm:bulletEnabled val="1"/>
        </dgm:presLayoutVars>
      </dgm:prSet>
      <dgm:spPr/>
    </dgm:pt>
    <dgm:pt modelId="{0B1BD2CA-B598-4C3F-A435-93C5AD7E07DF}" type="pres">
      <dgm:prSet presAssocID="{E584DBAB-9DCE-4C9C-986D-8DCCB2A98239}" presName="FourConn_2-3" presStyleLbl="fgAccFollowNode1" presStyleIdx="1" presStyleCnt="3">
        <dgm:presLayoutVars>
          <dgm:bulletEnabled val="1"/>
        </dgm:presLayoutVars>
      </dgm:prSet>
      <dgm:spPr/>
    </dgm:pt>
    <dgm:pt modelId="{8D3C9D9D-0E43-4929-B459-60A0CBABDA6A}" type="pres">
      <dgm:prSet presAssocID="{E584DBAB-9DCE-4C9C-986D-8DCCB2A98239}" presName="FourConn_3-4" presStyleLbl="fgAccFollowNode1" presStyleIdx="2" presStyleCnt="3">
        <dgm:presLayoutVars>
          <dgm:bulletEnabled val="1"/>
        </dgm:presLayoutVars>
      </dgm:prSet>
      <dgm:spPr/>
    </dgm:pt>
    <dgm:pt modelId="{C4C3E96E-AADD-4555-8C70-7E83EBD1B42C}" type="pres">
      <dgm:prSet presAssocID="{E584DBAB-9DCE-4C9C-986D-8DCCB2A98239}" presName="FourNodes_1_text" presStyleLbl="node1" presStyleIdx="3" presStyleCnt="4">
        <dgm:presLayoutVars>
          <dgm:bulletEnabled val="1"/>
        </dgm:presLayoutVars>
      </dgm:prSet>
      <dgm:spPr/>
    </dgm:pt>
    <dgm:pt modelId="{B62027D3-5215-43FE-9272-896120EA9038}" type="pres">
      <dgm:prSet presAssocID="{E584DBAB-9DCE-4C9C-986D-8DCCB2A98239}" presName="FourNodes_2_text" presStyleLbl="node1" presStyleIdx="3" presStyleCnt="4">
        <dgm:presLayoutVars>
          <dgm:bulletEnabled val="1"/>
        </dgm:presLayoutVars>
      </dgm:prSet>
      <dgm:spPr/>
    </dgm:pt>
    <dgm:pt modelId="{D2E7B6AB-C396-48CE-BA42-7CB9A5C23C31}" type="pres">
      <dgm:prSet presAssocID="{E584DBAB-9DCE-4C9C-986D-8DCCB2A98239}" presName="FourNodes_3_text" presStyleLbl="node1" presStyleIdx="3" presStyleCnt="4">
        <dgm:presLayoutVars>
          <dgm:bulletEnabled val="1"/>
        </dgm:presLayoutVars>
      </dgm:prSet>
      <dgm:spPr/>
    </dgm:pt>
    <dgm:pt modelId="{8A482318-C6B3-4FFE-B5A2-F4814CA2C311}" type="pres">
      <dgm:prSet presAssocID="{E584DBAB-9DCE-4C9C-986D-8DCCB2A98239}" presName="FourNodes_4_text" presStyleLbl="node1" presStyleIdx="3" presStyleCnt="4">
        <dgm:presLayoutVars>
          <dgm:bulletEnabled val="1"/>
        </dgm:presLayoutVars>
      </dgm:prSet>
      <dgm:spPr/>
    </dgm:pt>
  </dgm:ptLst>
  <dgm:cxnLst>
    <dgm:cxn modelId="{93C33603-0146-47BD-A6BD-12665B5236C4}" type="presOf" srcId="{7BAD3ADF-2847-4715-836D-D58DBEF930C9}" destId="{92EA42D9-51B8-4FF7-B763-011963FFC2C1}" srcOrd="0" destOrd="0" presId="urn:microsoft.com/office/officeart/2005/8/layout/vProcess5"/>
    <dgm:cxn modelId="{A9F2C009-F929-4B3C-B36D-5209D91FBA92}" srcId="{E584DBAB-9DCE-4C9C-986D-8DCCB2A98239}" destId="{7BAD3ADF-2847-4715-836D-D58DBEF930C9}" srcOrd="3" destOrd="0" parTransId="{C3A1DEBB-EED1-4A6C-8953-63A0AAD06EC0}" sibTransId="{1F570510-300C-4FF2-A699-C6C8F3CF3F7E}"/>
    <dgm:cxn modelId="{F4EAA10E-3B47-4F41-B34F-9B5AD9ABE7C7}" type="presOf" srcId="{7BAD3ADF-2847-4715-836D-D58DBEF930C9}" destId="{8A482318-C6B3-4FFE-B5A2-F4814CA2C311}" srcOrd="1" destOrd="0" presId="urn:microsoft.com/office/officeart/2005/8/layout/vProcess5"/>
    <dgm:cxn modelId="{A1C6F85D-6343-4831-A29C-9C63F75893C7}" srcId="{E584DBAB-9DCE-4C9C-986D-8DCCB2A98239}" destId="{06E83FA9-5881-426C-B9F5-0B1D8B90F786}" srcOrd="2" destOrd="0" parTransId="{AA6A8C84-1193-4736-AFEC-081435CA6640}" sibTransId="{D08E30EF-5CB3-4673-8258-29818A7F1CF9}"/>
    <dgm:cxn modelId="{969D5076-21DD-468C-965C-D8240BF8BC19}" type="presOf" srcId="{C5659CFE-3784-480D-BE50-A93E0096415E}" destId="{DDBB4666-8D25-4542-AF58-BE68B0091BBB}" srcOrd="0" destOrd="0" presId="urn:microsoft.com/office/officeart/2005/8/layout/vProcess5"/>
    <dgm:cxn modelId="{9199DF8D-15ED-43A7-99A3-97FD651D7088}" type="presOf" srcId="{E584DBAB-9DCE-4C9C-986D-8DCCB2A98239}" destId="{F8115225-D7B9-4A0F-95B0-D57F6E832ED6}" srcOrd="0" destOrd="0" presId="urn:microsoft.com/office/officeart/2005/8/layout/vProcess5"/>
    <dgm:cxn modelId="{949FD095-C282-4841-B35F-04D7C66CC49B}" type="presOf" srcId="{06E83FA9-5881-426C-B9F5-0B1D8B90F786}" destId="{D2E7B6AB-C396-48CE-BA42-7CB9A5C23C31}" srcOrd="1" destOrd="0" presId="urn:microsoft.com/office/officeart/2005/8/layout/vProcess5"/>
    <dgm:cxn modelId="{D66E5D98-0665-4D66-AD64-8E36FD385B46}" type="presOf" srcId="{06E83FA9-5881-426C-B9F5-0B1D8B90F786}" destId="{1ED90EEA-AA4E-487A-9EBC-15378BBA9554}" srcOrd="0" destOrd="0" presId="urn:microsoft.com/office/officeart/2005/8/layout/vProcess5"/>
    <dgm:cxn modelId="{25117E9C-E7F1-48B1-A9FD-B3ED17B9E3CC}" srcId="{E584DBAB-9DCE-4C9C-986D-8DCCB2A98239}" destId="{C5659CFE-3784-480D-BE50-A93E0096415E}" srcOrd="1" destOrd="0" parTransId="{F74C5958-1A86-4EB5-8727-338CE73CD996}" sibTransId="{5692495C-5B26-495A-891F-AEAEB0E08027}"/>
    <dgm:cxn modelId="{94E9F29D-8C24-425E-9FD1-C0D035ACC09F}" type="presOf" srcId="{221F6E05-7ED5-4501-A482-A473DB8342C8}" destId="{064BB363-3C4B-47CD-AC3E-371289CC7839}" srcOrd="0" destOrd="0" presId="urn:microsoft.com/office/officeart/2005/8/layout/vProcess5"/>
    <dgm:cxn modelId="{7299C49F-BA8A-4F33-B67E-F75FC813787D}" type="presOf" srcId="{D08E30EF-5CB3-4673-8258-29818A7F1CF9}" destId="{8D3C9D9D-0E43-4929-B459-60A0CBABDA6A}" srcOrd="0" destOrd="0" presId="urn:microsoft.com/office/officeart/2005/8/layout/vProcess5"/>
    <dgm:cxn modelId="{B5AEEAA6-68AB-459E-B849-1A2B5EB7183C}" type="presOf" srcId="{5692495C-5B26-495A-891F-AEAEB0E08027}" destId="{0B1BD2CA-B598-4C3F-A435-93C5AD7E07DF}" srcOrd="0" destOrd="0" presId="urn:microsoft.com/office/officeart/2005/8/layout/vProcess5"/>
    <dgm:cxn modelId="{94460BB3-1C88-4E30-BF17-3B061B3CA39D}" type="presOf" srcId="{C5659CFE-3784-480D-BE50-A93E0096415E}" destId="{B62027D3-5215-43FE-9272-896120EA9038}" srcOrd="1" destOrd="0" presId="urn:microsoft.com/office/officeart/2005/8/layout/vProcess5"/>
    <dgm:cxn modelId="{7BEEA9BD-818C-4C0E-B1A7-C22140DE4C6A}" srcId="{E584DBAB-9DCE-4C9C-986D-8DCCB2A98239}" destId="{E9D8A89E-15EB-4FCB-B119-B79D257F929F}" srcOrd="0" destOrd="0" parTransId="{735720E0-75BA-42C6-9F48-710ECFB9E780}" sibTransId="{221F6E05-7ED5-4501-A482-A473DB8342C8}"/>
    <dgm:cxn modelId="{035783F2-18F4-4F1B-B611-5830CDB41F12}" type="presOf" srcId="{E9D8A89E-15EB-4FCB-B119-B79D257F929F}" destId="{C4B0C0BE-158B-4B9B-A18D-FB72614FA727}" srcOrd="0" destOrd="0" presId="urn:microsoft.com/office/officeart/2005/8/layout/vProcess5"/>
    <dgm:cxn modelId="{4F71EEFC-4052-4523-A4FF-AB11B8CFB973}" type="presOf" srcId="{E9D8A89E-15EB-4FCB-B119-B79D257F929F}" destId="{C4C3E96E-AADD-4555-8C70-7E83EBD1B42C}" srcOrd="1" destOrd="0" presId="urn:microsoft.com/office/officeart/2005/8/layout/vProcess5"/>
    <dgm:cxn modelId="{62C165F2-554B-41EA-AD49-9F1C3036C4E2}" type="presParOf" srcId="{F8115225-D7B9-4A0F-95B0-D57F6E832ED6}" destId="{AA2F7C7F-8F20-4EC3-B582-C19376C30B09}" srcOrd="0" destOrd="0" presId="urn:microsoft.com/office/officeart/2005/8/layout/vProcess5"/>
    <dgm:cxn modelId="{4DBF23FB-D06A-4471-A8B4-A2AF6AA8C8C2}" type="presParOf" srcId="{F8115225-D7B9-4A0F-95B0-D57F6E832ED6}" destId="{C4B0C0BE-158B-4B9B-A18D-FB72614FA727}" srcOrd="1" destOrd="0" presId="urn:microsoft.com/office/officeart/2005/8/layout/vProcess5"/>
    <dgm:cxn modelId="{5FFAE708-D525-4552-B8AC-DC7628287975}" type="presParOf" srcId="{F8115225-D7B9-4A0F-95B0-D57F6E832ED6}" destId="{DDBB4666-8D25-4542-AF58-BE68B0091BBB}" srcOrd="2" destOrd="0" presId="urn:microsoft.com/office/officeart/2005/8/layout/vProcess5"/>
    <dgm:cxn modelId="{B2E0CFEB-B9A5-4E9E-BABE-F7BB645FA4D3}" type="presParOf" srcId="{F8115225-D7B9-4A0F-95B0-D57F6E832ED6}" destId="{1ED90EEA-AA4E-487A-9EBC-15378BBA9554}" srcOrd="3" destOrd="0" presId="urn:microsoft.com/office/officeart/2005/8/layout/vProcess5"/>
    <dgm:cxn modelId="{8779D08A-98EF-400F-A32D-A2397E832366}" type="presParOf" srcId="{F8115225-D7B9-4A0F-95B0-D57F6E832ED6}" destId="{92EA42D9-51B8-4FF7-B763-011963FFC2C1}" srcOrd="4" destOrd="0" presId="urn:microsoft.com/office/officeart/2005/8/layout/vProcess5"/>
    <dgm:cxn modelId="{19C1713C-0D44-426A-B3EB-6A06CED3A33A}" type="presParOf" srcId="{F8115225-D7B9-4A0F-95B0-D57F6E832ED6}" destId="{064BB363-3C4B-47CD-AC3E-371289CC7839}" srcOrd="5" destOrd="0" presId="urn:microsoft.com/office/officeart/2005/8/layout/vProcess5"/>
    <dgm:cxn modelId="{5A63EF20-C0E3-4EFC-9FE5-81047ACF89AA}" type="presParOf" srcId="{F8115225-D7B9-4A0F-95B0-D57F6E832ED6}" destId="{0B1BD2CA-B598-4C3F-A435-93C5AD7E07DF}" srcOrd="6" destOrd="0" presId="urn:microsoft.com/office/officeart/2005/8/layout/vProcess5"/>
    <dgm:cxn modelId="{512F4168-7110-48C0-B920-C27CD91B1423}" type="presParOf" srcId="{F8115225-D7B9-4A0F-95B0-D57F6E832ED6}" destId="{8D3C9D9D-0E43-4929-B459-60A0CBABDA6A}" srcOrd="7" destOrd="0" presId="urn:microsoft.com/office/officeart/2005/8/layout/vProcess5"/>
    <dgm:cxn modelId="{65367D12-779B-450B-AAF5-0901F104FEFA}" type="presParOf" srcId="{F8115225-D7B9-4A0F-95B0-D57F6E832ED6}" destId="{C4C3E96E-AADD-4555-8C70-7E83EBD1B42C}" srcOrd="8" destOrd="0" presId="urn:microsoft.com/office/officeart/2005/8/layout/vProcess5"/>
    <dgm:cxn modelId="{691B803B-9473-49C4-BE38-7EB35AD15E39}" type="presParOf" srcId="{F8115225-D7B9-4A0F-95B0-D57F6E832ED6}" destId="{B62027D3-5215-43FE-9272-896120EA9038}" srcOrd="9" destOrd="0" presId="urn:microsoft.com/office/officeart/2005/8/layout/vProcess5"/>
    <dgm:cxn modelId="{AFD4ADDE-E650-4BE9-A025-842A35E8DC45}" type="presParOf" srcId="{F8115225-D7B9-4A0F-95B0-D57F6E832ED6}" destId="{D2E7B6AB-C396-48CE-BA42-7CB9A5C23C31}" srcOrd="10" destOrd="0" presId="urn:microsoft.com/office/officeart/2005/8/layout/vProcess5"/>
    <dgm:cxn modelId="{8870578F-4CD6-49B5-99CB-095F6476BDD1}" type="presParOf" srcId="{F8115225-D7B9-4A0F-95B0-D57F6E832ED6}" destId="{8A482318-C6B3-4FFE-B5A2-F4814CA2C311}"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F17D-057C-436E-A0A3-43C623EA06BD}">
      <dsp:nvSpPr>
        <dsp:cNvPr id="0" name=""/>
        <dsp:cNvSpPr/>
      </dsp:nvSpPr>
      <dsp:spPr>
        <a:xfrm>
          <a:off x="0" y="0"/>
          <a:ext cx="4204970" cy="755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Using get request on SpaceX API</a:t>
          </a:r>
          <a:endParaRPr lang="en-GB" sz="1600" kern="1200" dirty="0"/>
        </a:p>
      </dsp:txBody>
      <dsp:txXfrm>
        <a:off x="22137" y="22137"/>
        <a:ext cx="3300963" cy="711534"/>
      </dsp:txXfrm>
    </dsp:sp>
    <dsp:sp modelId="{F0C75B14-A673-4238-83AD-807F0B4C7881}">
      <dsp:nvSpPr>
        <dsp:cNvPr id="0" name=""/>
        <dsp:cNvSpPr/>
      </dsp:nvSpPr>
      <dsp:spPr>
        <a:xfrm>
          <a:off x="314007" y="860782"/>
          <a:ext cx="4204970" cy="755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Normalizing json response </a:t>
          </a:r>
          <a:endParaRPr lang="en-GB" sz="1600" kern="1200" dirty="0"/>
        </a:p>
      </dsp:txBody>
      <dsp:txXfrm>
        <a:off x="336144" y="882919"/>
        <a:ext cx="3355412" cy="711534"/>
      </dsp:txXfrm>
    </dsp:sp>
    <dsp:sp modelId="{FF1A3FED-2AE3-47EB-B76C-D2B2CE861200}">
      <dsp:nvSpPr>
        <dsp:cNvPr id="0" name=""/>
        <dsp:cNvSpPr/>
      </dsp:nvSpPr>
      <dsp:spPr>
        <a:xfrm>
          <a:off x="628014" y="1721564"/>
          <a:ext cx="4204970" cy="755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Solving missing data problem through Function(reusing SpaceX API)</a:t>
          </a:r>
          <a:endParaRPr lang="en-GB" sz="1600" kern="1200" dirty="0"/>
        </a:p>
      </dsp:txBody>
      <dsp:txXfrm>
        <a:off x="650151" y="1743701"/>
        <a:ext cx="3355412" cy="711534"/>
      </dsp:txXfrm>
    </dsp:sp>
    <dsp:sp modelId="{DF71473C-56BD-423A-BF9B-FC14B42BB6B3}">
      <dsp:nvSpPr>
        <dsp:cNvPr id="0" name=""/>
        <dsp:cNvSpPr/>
      </dsp:nvSpPr>
      <dsp:spPr>
        <a:xfrm>
          <a:off x="942022" y="2582346"/>
          <a:ext cx="4204970" cy="755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Removing Falcon 1 Data</a:t>
          </a:r>
          <a:endParaRPr lang="en-GB" sz="1600" kern="1200" dirty="0"/>
        </a:p>
      </dsp:txBody>
      <dsp:txXfrm>
        <a:off x="964159" y="2604483"/>
        <a:ext cx="3355412" cy="711534"/>
      </dsp:txXfrm>
    </dsp:sp>
    <dsp:sp modelId="{A20F4FF0-820A-4B3E-9555-26318A27646F}">
      <dsp:nvSpPr>
        <dsp:cNvPr id="0" name=""/>
        <dsp:cNvSpPr/>
      </dsp:nvSpPr>
      <dsp:spPr>
        <a:xfrm>
          <a:off x="1256029" y="3443129"/>
          <a:ext cx="4204970" cy="755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Removing missing data with mean</a:t>
          </a:r>
          <a:endParaRPr lang="en-GB" sz="1600" kern="1200" dirty="0"/>
        </a:p>
      </dsp:txBody>
      <dsp:txXfrm>
        <a:off x="1278166" y="3465266"/>
        <a:ext cx="3355412" cy="711534"/>
      </dsp:txXfrm>
    </dsp:sp>
    <dsp:sp modelId="{488D74B0-50D9-4193-8BC8-0E6EBD77860C}">
      <dsp:nvSpPr>
        <dsp:cNvPr id="0" name=""/>
        <dsp:cNvSpPr/>
      </dsp:nvSpPr>
      <dsp:spPr>
        <a:xfrm>
          <a:off x="3713694" y="552160"/>
          <a:ext cx="491275" cy="4912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3824231" y="552160"/>
        <a:ext cx="270201" cy="369684"/>
      </dsp:txXfrm>
    </dsp:sp>
    <dsp:sp modelId="{6C257D44-A8A7-4F79-8FAC-AFB3F0AC2755}">
      <dsp:nvSpPr>
        <dsp:cNvPr id="0" name=""/>
        <dsp:cNvSpPr/>
      </dsp:nvSpPr>
      <dsp:spPr>
        <a:xfrm>
          <a:off x="4027701" y="1412942"/>
          <a:ext cx="491275" cy="4912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138238" y="1412942"/>
        <a:ext cx="270201" cy="369684"/>
      </dsp:txXfrm>
    </dsp:sp>
    <dsp:sp modelId="{38FFAC74-67B5-4994-98B1-C796FB4ABB96}">
      <dsp:nvSpPr>
        <dsp:cNvPr id="0" name=""/>
        <dsp:cNvSpPr/>
      </dsp:nvSpPr>
      <dsp:spPr>
        <a:xfrm>
          <a:off x="4341709" y="2261128"/>
          <a:ext cx="491275" cy="4912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452246" y="2261128"/>
        <a:ext cx="270201" cy="369684"/>
      </dsp:txXfrm>
    </dsp:sp>
    <dsp:sp modelId="{4A8C8704-D4CA-438F-A686-FE24214454C1}">
      <dsp:nvSpPr>
        <dsp:cNvPr id="0" name=""/>
        <dsp:cNvSpPr/>
      </dsp:nvSpPr>
      <dsp:spPr>
        <a:xfrm>
          <a:off x="4655716" y="3130308"/>
          <a:ext cx="491275" cy="4912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766253" y="3130308"/>
        <a:ext cx="270201" cy="369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97632-D035-4320-96A4-E38E5C097D83}">
      <dsp:nvSpPr>
        <dsp:cNvPr id="0" name=""/>
        <dsp:cNvSpPr/>
      </dsp:nvSpPr>
      <dsp:spPr>
        <a:xfrm>
          <a:off x="0" y="0"/>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Requesting the Falcon9 launch Wiki page</a:t>
          </a:r>
          <a:endParaRPr lang="en-GB" sz="2500" kern="1200" dirty="0"/>
        </a:p>
      </dsp:txBody>
      <dsp:txXfrm>
        <a:off x="36965" y="36965"/>
        <a:ext cx="3279985" cy="1188132"/>
      </dsp:txXfrm>
    </dsp:sp>
    <dsp:sp modelId="{84E72133-D3FC-4DA6-9DBB-7F648393FE24}">
      <dsp:nvSpPr>
        <dsp:cNvPr id="0" name=""/>
        <dsp:cNvSpPr/>
      </dsp:nvSpPr>
      <dsp:spPr>
        <a:xfrm>
          <a:off x="409574" y="1472405"/>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  Extracting Column names from html table</a:t>
          </a:r>
          <a:endParaRPr lang="en-GB" sz="2500" kern="1200" dirty="0"/>
        </a:p>
      </dsp:txBody>
      <dsp:txXfrm>
        <a:off x="446539" y="1509370"/>
        <a:ext cx="3338004" cy="1188132"/>
      </dsp:txXfrm>
    </dsp:sp>
    <dsp:sp modelId="{F01A4341-E680-4AC0-AF23-9EE637076887}">
      <dsp:nvSpPr>
        <dsp:cNvPr id="0" name=""/>
        <dsp:cNvSpPr/>
      </dsp:nvSpPr>
      <dsp:spPr>
        <a:xfrm>
          <a:off x="819149" y="2944811"/>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 Parsing launch html table</a:t>
          </a:r>
          <a:endParaRPr lang="en-GB" sz="2500" kern="1200" dirty="0"/>
        </a:p>
      </dsp:txBody>
      <dsp:txXfrm>
        <a:off x="856114" y="2981776"/>
        <a:ext cx="3338004" cy="1188132"/>
      </dsp:txXfrm>
    </dsp:sp>
    <dsp:sp modelId="{52E3CF65-19EF-4352-B6B4-472910CD55B3}">
      <dsp:nvSpPr>
        <dsp:cNvPr id="0" name=""/>
        <dsp:cNvSpPr/>
      </dsp:nvSpPr>
      <dsp:spPr>
        <a:xfrm>
          <a:off x="3821509" y="957063"/>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4006085" y="957063"/>
        <a:ext cx="451188" cy="617306"/>
      </dsp:txXfrm>
    </dsp:sp>
    <dsp:sp modelId="{4136B93E-1E13-4A17-9A4E-2F1BF847E41B}">
      <dsp:nvSpPr>
        <dsp:cNvPr id="0" name=""/>
        <dsp:cNvSpPr/>
      </dsp:nvSpPr>
      <dsp:spPr>
        <a:xfrm>
          <a:off x="4231084" y="2421055"/>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4415660" y="2421055"/>
        <a:ext cx="451188" cy="617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62180-47A5-4AA9-8B7A-7065C3C8439F}">
      <dsp:nvSpPr>
        <dsp:cNvPr id="0" name=""/>
        <dsp:cNvSpPr/>
      </dsp:nvSpPr>
      <dsp:spPr>
        <a:xfrm>
          <a:off x="0" y="0"/>
          <a:ext cx="4122056" cy="8163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  Calculating number of launches per site</a:t>
          </a:r>
          <a:endParaRPr lang="en-GB" sz="2100" kern="1200" dirty="0"/>
        </a:p>
      </dsp:txBody>
      <dsp:txXfrm>
        <a:off x="23909" y="23909"/>
        <a:ext cx="3172200" cy="768506"/>
      </dsp:txXfrm>
    </dsp:sp>
    <dsp:sp modelId="{3F1B102B-8BA1-4E69-A00F-DA4495F940B6}">
      <dsp:nvSpPr>
        <dsp:cNvPr id="0" name=""/>
        <dsp:cNvSpPr/>
      </dsp:nvSpPr>
      <dsp:spPr>
        <a:xfrm>
          <a:off x="345222" y="964746"/>
          <a:ext cx="4122056" cy="8163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Calculating number and occurrence of each orbit</a:t>
          </a:r>
          <a:endParaRPr lang="en-GB" sz="2100" kern="1200" dirty="0"/>
        </a:p>
      </dsp:txBody>
      <dsp:txXfrm>
        <a:off x="369131" y="988655"/>
        <a:ext cx="3198405" cy="768506"/>
      </dsp:txXfrm>
    </dsp:sp>
    <dsp:sp modelId="{5C2D10AC-DC66-4033-8FAD-F8BB6FE575C1}">
      <dsp:nvSpPr>
        <dsp:cNvPr id="0" name=""/>
        <dsp:cNvSpPr/>
      </dsp:nvSpPr>
      <dsp:spPr>
        <a:xfrm>
          <a:off x="685291" y="1929493"/>
          <a:ext cx="4122056" cy="8163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Calculating mission outcome per orbit type</a:t>
          </a:r>
          <a:endParaRPr lang="en-GB" sz="2100" kern="1200" dirty="0"/>
        </a:p>
      </dsp:txBody>
      <dsp:txXfrm>
        <a:off x="709200" y="1953402"/>
        <a:ext cx="3203558" cy="768506"/>
      </dsp:txXfrm>
    </dsp:sp>
    <dsp:sp modelId="{F4DC8DF2-EC28-4EBD-9378-E8EBD1246086}">
      <dsp:nvSpPr>
        <dsp:cNvPr id="0" name=""/>
        <dsp:cNvSpPr/>
      </dsp:nvSpPr>
      <dsp:spPr>
        <a:xfrm>
          <a:off x="1030514" y="2894240"/>
          <a:ext cx="4122056" cy="8163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Creating landing outcome label from outcome column</a:t>
          </a:r>
          <a:endParaRPr lang="en-GB" sz="2100" kern="1200" dirty="0"/>
        </a:p>
      </dsp:txBody>
      <dsp:txXfrm>
        <a:off x="1054423" y="2918149"/>
        <a:ext cx="3198405" cy="768506"/>
      </dsp:txXfrm>
    </dsp:sp>
    <dsp:sp modelId="{3E6A2699-3198-4728-A7C1-C89A5D4D70B5}">
      <dsp:nvSpPr>
        <dsp:cNvPr id="0" name=""/>
        <dsp:cNvSpPr/>
      </dsp:nvSpPr>
      <dsp:spPr>
        <a:xfrm>
          <a:off x="3591446" y="625230"/>
          <a:ext cx="530610" cy="5306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3710833" y="625230"/>
        <a:ext cx="291836" cy="399284"/>
      </dsp:txXfrm>
    </dsp:sp>
    <dsp:sp modelId="{7996E92C-9D24-4FED-87E0-C289DC3259EE}">
      <dsp:nvSpPr>
        <dsp:cNvPr id="0" name=""/>
        <dsp:cNvSpPr/>
      </dsp:nvSpPr>
      <dsp:spPr>
        <a:xfrm>
          <a:off x="3936668" y="1589977"/>
          <a:ext cx="530610" cy="5306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4056055" y="1589977"/>
        <a:ext cx="291836" cy="399284"/>
      </dsp:txXfrm>
    </dsp:sp>
    <dsp:sp modelId="{9DBA639D-22EA-411C-8E82-F076D327D33A}">
      <dsp:nvSpPr>
        <dsp:cNvPr id="0" name=""/>
        <dsp:cNvSpPr/>
      </dsp:nvSpPr>
      <dsp:spPr>
        <a:xfrm>
          <a:off x="4276737" y="2554724"/>
          <a:ext cx="530610" cy="5306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4396124" y="2554724"/>
        <a:ext cx="291836" cy="399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0C0BE-158B-4B9B-A18D-FB72614FA727}">
      <dsp:nvSpPr>
        <dsp:cNvPr id="0" name=""/>
        <dsp:cNvSpPr/>
      </dsp:nvSpPr>
      <dsp:spPr>
        <a:xfrm>
          <a:off x="0" y="0"/>
          <a:ext cx="3657601" cy="83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Splitting</a:t>
          </a:r>
          <a:r>
            <a:rPr lang="en-US" sz="2000" kern="1200" baseline="0" dirty="0"/>
            <a:t> data for </a:t>
          </a:r>
          <a:r>
            <a:rPr lang="en-US" sz="2000" kern="1200" baseline="0" dirty="0" err="1"/>
            <a:t>traning</a:t>
          </a:r>
          <a:r>
            <a:rPr lang="en-US" sz="2000" kern="1200" baseline="0" dirty="0"/>
            <a:t> and testing</a:t>
          </a:r>
          <a:endParaRPr lang="en-GB" sz="2000" kern="1200" dirty="0"/>
        </a:p>
      </dsp:txBody>
      <dsp:txXfrm>
        <a:off x="24417" y="24417"/>
        <a:ext cx="2687580" cy="784819"/>
      </dsp:txXfrm>
    </dsp:sp>
    <dsp:sp modelId="{DDBB4666-8D25-4542-AF58-BE68B0091BBB}">
      <dsp:nvSpPr>
        <dsp:cNvPr id="0" name=""/>
        <dsp:cNvSpPr/>
      </dsp:nvSpPr>
      <dsp:spPr>
        <a:xfrm>
          <a:off x="306324" y="985227"/>
          <a:ext cx="3657601" cy="83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Creating dictionary for </a:t>
          </a:r>
          <a:r>
            <a:rPr lang="en-US" sz="2000" kern="1200" dirty="0" err="1"/>
            <a:t>Paramerters</a:t>
          </a:r>
          <a:endParaRPr lang="en-GB" sz="2000" kern="1200" dirty="0"/>
        </a:p>
      </dsp:txBody>
      <dsp:txXfrm>
        <a:off x="330741" y="1009644"/>
        <a:ext cx="2760568" cy="784819"/>
      </dsp:txXfrm>
    </dsp:sp>
    <dsp:sp modelId="{1ED90EEA-AA4E-487A-9EBC-15378BBA9554}">
      <dsp:nvSpPr>
        <dsp:cNvPr id="0" name=""/>
        <dsp:cNvSpPr/>
      </dsp:nvSpPr>
      <dsp:spPr>
        <a:xfrm>
          <a:off x="608076" y="1970454"/>
          <a:ext cx="3657601" cy="83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Performing </a:t>
          </a:r>
          <a:r>
            <a:rPr lang="en-US" sz="2000" kern="1200" dirty="0" err="1"/>
            <a:t>gridseachcv</a:t>
          </a:r>
          <a:r>
            <a:rPr lang="en-US" sz="2000" kern="1200" dirty="0"/>
            <a:t> to decide best parameter</a:t>
          </a:r>
          <a:endParaRPr lang="en-GB" sz="2000" kern="1200" dirty="0"/>
        </a:p>
      </dsp:txBody>
      <dsp:txXfrm>
        <a:off x="632493" y="1994871"/>
        <a:ext cx="2765140" cy="784819"/>
      </dsp:txXfrm>
    </dsp:sp>
    <dsp:sp modelId="{92EA42D9-51B8-4FF7-B763-011963FFC2C1}">
      <dsp:nvSpPr>
        <dsp:cNvPr id="0" name=""/>
        <dsp:cNvSpPr/>
      </dsp:nvSpPr>
      <dsp:spPr>
        <a:xfrm>
          <a:off x="914400" y="2955682"/>
          <a:ext cx="3657601" cy="833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Confusion matrix  evaluate model</a:t>
          </a:r>
          <a:endParaRPr lang="en-GB" sz="2000" kern="1200" dirty="0"/>
        </a:p>
      </dsp:txBody>
      <dsp:txXfrm>
        <a:off x="938817" y="2980099"/>
        <a:ext cx="2760568" cy="784819"/>
      </dsp:txXfrm>
    </dsp:sp>
    <dsp:sp modelId="{064BB363-3C4B-47CD-AC3E-371289CC7839}">
      <dsp:nvSpPr>
        <dsp:cNvPr id="0" name=""/>
        <dsp:cNvSpPr/>
      </dsp:nvSpPr>
      <dsp:spPr>
        <a:xfrm>
          <a:off x="3115726" y="638503"/>
          <a:ext cx="541875" cy="5418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3237648" y="638503"/>
        <a:ext cx="298031" cy="407761"/>
      </dsp:txXfrm>
    </dsp:sp>
    <dsp:sp modelId="{0B1BD2CA-B598-4C3F-A435-93C5AD7E07DF}">
      <dsp:nvSpPr>
        <dsp:cNvPr id="0" name=""/>
        <dsp:cNvSpPr/>
      </dsp:nvSpPr>
      <dsp:spPr>
        <a:xfrm>
          <a:off x="3422050" y="1623730"/>
          <a:ext cx="541875" cy="5418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3543972" y="1623730"/>
        <a:ext cx="298031" cy="407761"/>
      </dsp:txXfrm>
    </dsp:sp>
    <dsp:sp modelId="{8D3C9D9D-0E43-4929-B459-60A0CBABDA6A}">
      <dsp:nvSpPr>
        <dsp:cNvPr id="0" name=""/>
        <dsp:cNvSpPr/>
      </dsp:nvSpPr>
      <dsp:spPr>
        <a:xfrm>
          <a:off x="3723802" y="2608957"/>
          <a:ext cx="541875" cy="5418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3845724" y="2608957"/>
        <a:ext cx="298031" cy="40776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11/30/2021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10</a:t>
            </a:fld>
            <a:endParaRPr lang="en-US"/>
          </a:p>
        </p:txBody>
      </p:sp>
    </p:spTree>
    <p:extLst>
      <p:ext uri="{BB962C8B-B14F-4D97-AF65-F5344CB8AC3E}">
        <p14:creationId xmlns:p14="http://schemas.microsoft.com/office/powerpoint/2010/main" val="162891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11/30/2021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AnafAfgani/capstone/blob/main/Data%20Wrangling-EDA.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afAfgani/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afAfgani/capstone/blob/main/Exploratory%20Analysis(EDA)%20%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fAfgani/capstone/blob/main/Exploratory%20Analysis(EDA)%20%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AnafAfgani/capstone/blob/main/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nafAfgani/capstone/blob/main/data%20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nafAfgani/capstone/blob/main/Webscraping%20wiki%20pages.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08094" cy="923330"/>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Anaf</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Afgani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AfganiAnaf@gmail.com</a:t>
            </a:r>
          </a:p>
          <a:p>
            <a:r>
              <a:rPr lang="en-US" dirty="0">
                <a:solidFill>
                  <a:schemeClr val="bg2"/>
                </a:solidFill>
                <a:latin typeface="Abadi" panose="020B0604020104020204" pitchFamily="34" charset="0"/>
                <a:ea typeface="SF Pro" pitchFamily="2" charset="0"/>
                <a:cs typeface="SF Pro" pitchFamily="2" charset="0"/>
              </a:rPr>
              <a:t>11/14/2021</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04960" cy="4351338"/>
          </a:xfrm>
          <a:prstGeom prst="rect">
            <a:avLst/>
          </a:prstGeom>
        </p:spPr>
        <p:txBody>
          <a:bodyPr/>
          <a:lstStyle/>
          <a:p>
            <a:r>
              <a:rPr lang="en-US" sz="2200" dirty="0">
                <a:solidFill>
                  <a:schemeClr val="accent3">
                    <a:lumMod val="25000"/>
                  </a:schemeClr>
                </a:solidFill>
                <a:latin typeface="Abadi" panose="020B0604020104020204" pitchFamily="34" charset="0"/>
              </a:rPr>
              <a:t>Csv data was stored in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a:t>
            </a:r>
            <a:r>
              <a:rPr lang="en-US" sz="2200" dirty="0" err="1">
                <a:solidFill>
                  <a:schemeClr val="accent3">
                    <a:lumMod val="25000"/>
                  </a:schemeClr>
                </a:solidFill>
                <a:latin typeface="Abadi" panose="020B0604020104020204" pitchFamily="34" charset="0"/>
              </a:rPr>
              <a:t>analysing</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data.Just</a:t>
            </a:r>
            <a:r>
              <a:rPr lang="en-US" sz="2200" dirty="0">
                <a:solidFill>
                  <a:schemeClr val="accent3">
                    <a:lumMod val="25000"/>
                  </a:schemeClr>
                </a:solidFill>
                <a:latin typeface="Abadi" panose="020B0604020104020204" pitchFamily="34" charset="0"/>
              </a:rPr>
              <a:t> storing data frame cant do any good so to derive some insight few python function were ran on the </a:t>
            </a:r>
            <a:r>
              <a:rPr lang="en-US" sz="2200" dirty="0" err="1">
                <a:solidFill>
                  <a:schemeClr val="accent3">
                    <a:lumMod val="25000"/>
                  </a:schemeClr>
                </a:solidFill>
                <a:latin typeface="Abadi" panose="020B0604020104020204" pitchFamily="34" charset="0"/>
              </a:rPr>
              <a:t>dataframe.In</a:t>
            </a:r>
            <a:r>
              <a:rPr lang="en-US" sz="2200" dirty="0">
                <a:solidFill>
                  <a:schemeClr val="accent3">
                    <a:lumMod val="25000"/>
                  </a:schemeClr>
                </a:solidFill>
                <a:latin typeface="Abadi" panose="020B0604020104020204" pitchFamily="34" charset="0"/>
              </a:rPr>
              <a:t> the beginning data is in raw form therefore it contains lot of null values so </a:t>
            </a:r>
            <a:r>
              <a:rPr lang="en-US" sz="2200" dirty="0" err="1">
                <a:solidFill>
                  <a:schemeClr val="accent3">
                    <a:lumMod val="25000"/>
                  </a:schemeClr>
                </a:solidFill>
                <a:latin typeface="Abadi" panose="020B0604020104020204" pitchFamily="34" charset="0"/>
              </a:rPr>
              <a:t>isnull</a:t>
            </a:r>
            <a:r>
              <a:rPr lang="en-US" sz="2200" dirty="0">
                <a:solidFill>
                  <a:schemeClr val="accent3">
                    <a:lumMod val="25000"/>
                  </a:schemeClr>
                </a:solidFill>
                <a:latin typeface="Abadi" panose="020B0604020104020204" pitchFamily="34" charset="0"/>
              </a:rPr>
              <a:t>() function is used to understand quantity of null values </a:t>
            </a:r>
            <a:r>
              <a:rPr lang="en-US" sz="2200" dirty="0" err="1">
                <a:solidFill>
                  <a:schemeClr val="accent3">
                    <a:lumMod val="25000"/>
                  </a:schemeClr>
                </a:solidFill>
                <a:latin typeface="Abadi" panose="020B0604020104020204" pitchFamily="34" charset="0"/>
              </a:rPr>
              <a:t>present.Later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function is used to count occurrence of different launch </a:t>
            </a:r>
            <a:r>
              <a:rPr lang="en-US" sz="2200" dirty="0" err="1">
                <a:solidFill>
                  <a:schemeClr val="accent3">
                    <a:lumMod val="25000"/>
                  </a:schemeClr>
                </a:solidFill>
                <a:latin typeface="Abadi" panose="020B0604020104020204" pitchFamily="34" charset="0"/>
              </a:rPr>
              <a:t>sites,Orbit</a:t>
            </a:r>
            <a:r>
              <a:rPr lang="en-US" sz="2200" dirty="0">
                <a:solidFill>
                  <a:schemeClr val="accent3">
                    <a:lumMod val="25000"/>
                  </a:schemeClr>
                </a:solidFill>
                <a:latin typeface="Abadi" panose="020B0604020104020204" pitchFamily="34" charset="0"/>
              </a:rPr>
              <a:t> and Mission outcome. </a:t>
            </a:r>
          </a:p>
          <a:p>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4"/>
              </a:rPr>
              <a:t>URL</a:t>
            </a:r>
            <a:r>
              <a:rPr lang="en-US" sz="2200" dirty="0">
                <a:solidFill>
                  <a:schemeClr val="accent3">
                    <a:lumMod val="25000"/>
                  </a:schemeClr>
                </a:solidFill>
                <a:latin typeface="Abadi" panose="020B0604020104020204" pitchFamily="34" charset="0"/>
              </a:rPr>
              <a:t> of your completed 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30AE5379-5EE7-4324-A5D6-EAEF538E9F75}"/>
              </a:ext>
            </a:extLst>
          </p:cNvPr>
          <p:cNvGraphicFramePr/>
          <p:nvPr>
            <p:extLst>
              <p:ext uri="{D42A27DB-BD31-4B8C-83A1-F6EECF244321}">
                <p14:modId xmlns:p14="http://schemas.microsoft.com/office/powerpoint/2010/main" val="178485146"/>
              </p:ext>
            </p:extLst>
          </p:nvPr>
        </p:nvGraphicFramePr>
        <p:xfrm>
          <a:off x="6836228" y="2247529"/>
          <a:ext cx="5152571" cy="37105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analysis can also be efficiently perform with the help of </a:t>
            </a:r>
            <a:r>
              <a:rPr lang="en-US" sz="2200" dirty="0" err="1">
                <a:solidFill>
                  <a:schemeClr val="accent3">
                    <a:lumMod val="25000"/>
                  </a:schemeClr>
                </a:solidFill>
                <a:latin typeface="Abadi"/>
              </a:rPr>
              <a:t>visualization.For</a:t>
            </a:r>
            <a:r>
              <a:rPr lang="en-US" sz="2200" dirty="0">
                <a:solidFill>
                  <a:schemeClr val="accent3">
                    <a:lumMod val="25000"/>
                  </a:schemeClr>
                </a:solidFill>
                <a:latin typeface="Abadi"/>
              </a:rPr>
              <a:t> visualization purpose we will be mostly using seaborn python library for creating scatter </a:t>
            </a:r>
            <a:r>
              <a:rPr lang="en-US" sz="2200" dirty="0" err="1">
                <a:solidFill>
                  <a:schemeClr val="accent3">
                    <a:lumMod val="25000"/>
                  </a:schemeClr>
                </a:solidFill>
                <a:latin typeface="Abadi"/>
              </a:rPr>
              <a:t>plots.Scatter</a:t>
            </a:r>
            <a:r>
              <a:rPr lang="en-US" sz="2200" dirty="0">
                <a:solidFill>
                  <a:schemeClr val="accent3">
                    <a:lumMod val="25000"/>
                  </a:schemeClr>
                </a:solidFill>
                <a:latin typeface="Abadi"/>
              </a:rPr>
              <a:t> plot will be created to find the relationship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Orbit,Payload</a:t>
            </a:r>
            <a:r>
              <a:rPr lang="en-US" sz="2200" dirty="0">
                <a:solidFill>
                  <a:schemeClr val="accent3">
                    <a:lumMod val="25000"/>
                  </a:schemeClr>
                </a:solidFill>
                <a:latin typeface="Abadi"/>
              </a:rPr>
              <a:t> and Orbit </a:t>
            </a:r>
            <a:r>
              <a:rPr lang="en-US" sz="2200" dirty="0" err="1">
                <a:solidFill>
                  <a:schemeClr val="accent3">
                    <a:lumMod val="25000"/>
                  </a:schemeClr>
                </a:solidFill>
                <a:latin typeface="Abadi"/>
              </a:rPr>
              <a:t>type.Other</a:t>
            </a:r>
            <a:r>
              <a:rPr lang="en-US" sz="2200" dirty="0">
                <a:solidFill>
                  <a:schemeClr val="accent3">
                    <a:lumMod val="25000"/>
                  </a:schemeClr>
                </a:solidFill>
                <a:latin typeface="Abadi"/>
              </a:rPr>
              <a:t> key aspect is to </a:t>
            </a:r>
            <a:r>
              <a:rPr lang="en-US" sz="2200" dirty="0" err="1">
                <a:solidFill>
                  <a:schemeClr val="accent3">
                    <a:lumMod val="25000"/>
                  </a:schemeClr>
                </a:solidFill>
                <a:latin typeface="Abadi"/>
              </a:rPr>
              <a:t>analyse</a:t>
            </a:r>
            <a:r>
              <a:rPr lang="en-US" sz="2200" dirty="0">
                <a:solidFill>
                  <a:schemeClr val="accent3">
                    <a:lumMod val="25000"/>
                  </a:schemeClr>
                </a:solidFill>
                <a:latin typeface="Abadi"/>
              </a:rPr>
              <a:t> launch success yearly trend for this we will use </a:t>
            </a:r>
            <a:r>
              <a:rPr lang="en-US" sz="2200" dirty="0" err="1">
                <a:solidFill>
                  <a:schemeClr val="accent3">
                    <a:lumMod val="25000"/>
                  </a:schemeClr>
                </a:solidFill>
                <a:latin typeface="Abadi"/>
              </a:rPr>
              <a:t>lineplot.Later</a:t>
            </a:r>
            <a:r>
              <a:rPr lang="en-US" sz="2200" dirty="0">
                <a:solidFill>
                  <a:schemeClr val="accent3">
                    <a:lumMod val="25000"/>
                  </a:schemeClr>
                </a:solidFill>
                <a:latin typeface="Abadi"/>
              </a:rPr>
              <a:t> we will do some feature engineering to create some dummy variable and then casting of numeric columns to float will be performed.</a:t>
            </a:r>
          </a:p>
          <a:p>
            <a:pPr>
              <a:lnSpc>
                <a:spcPct val="100000"/>
              </a:lnSpc>
              <a:spcBef>
                <a:spcPts val="1400"/>
              </a:spcBef>
            </a:pPr>
            <a:r>
              <a:rPr lang="en-US" sz="2200" dirty="0">
                <a:solidFill>
                  <a:schemeClr val="accent3">
                    <a:lumMod val="25000"/>
                  </a:schemeClr>
                </a:solidFill>
                <a:latin typeface="Abadi" panose="020B0604020104020204" pitchFamily="34" charset="0"/>
              </a:rPr>
              <a:t> 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completed EDA with data visualization notebook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10295779" cy="5426438"/>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Various SQL queries are performed  to do Analysis </a:t>
            </a:r>
          </a:p>
          <a:p>
            <a:pPr>
              <a:lnSpc>
                <a:spcPct val="100000"/>
              </a:lnSpc>
              <a:spcBef>
                <a:spcPts val="1400"/>
              </a:spcBef>
            </a:pPr>
            <a:r>
              <a:rPr lang="en-US" sz="2200" dirty="0">
                <a:solidFill>
                  <a:schemeClr val="accent3">
                    <a:lumMod val="25000"/>
                  </a:schemeClr>
                </a:solidFill>
                <a:latin typeface="Abadi"/>
              </a:rPr>
              <a:t>Names of unique launch site </a:t>
            </a:r>
          </a:p>
          <a:p>
            <a:pPr>
              <a:lnSpc>
                <a:spcPct val="100000"/>
              </a:lnSpc>
              <a:spcBef>
                <a:spcPts val="1400"/>
              </a:spcBef>
            </a:pPr>
            <a:r>
              <a:rPr lang="en-US" sz="2200" dirty="0">
                <a:effectLst/>
                <a:latin typeface="Calibri" panose="020F0502020204030204" pitchFamily="34" charset="0"/>
                <a:ea typeface="Calibri" panose="020F0502020204030204" pitchFamily="34" charset="0"/>
                <a:cs typeface="Calibri" panose="020F0502020204030204" pitchFamily="34" charset="0"/>
              </a:rPr>
              <a:t> </a:t>
            </a:r>
            <a:r>
              <a:rPr lang="en-US" sz="2200" dirty="0">
                <a:solidFill>
                  <a:schemeClr val="accent3">
                    <a:lumMod val="25000"/>
                  </a:schemeClr>
                </a:solidFill>
                <a:latin typeface="Abadi"/>
              </a:rPr>
              <a:t>5 launch sites that begin with a string </a:t>
            </a:r>
          </a:p>
          <a:p>
            <a:pPr>
              <a:lnSpc>
                <a:spcPct val="100000"/>
              </a:lnSpc>
              <a:spcBef>
                <a:spcPts val="1400"/>
              </a:spcBef>
            </a:pPr>
            <a:r>
              <a:rPr lang="en-US" sz="2200" dirty="0">
                <a:solidFill>
                  <a:schemeClr val="accent3">
                    <a:lumMod val="25000"/>
                  </a:schemeClr>
                </a:solidFill>
                <a:latin typeface="Abadi"/>
              </a:rPr>
              <a:t>Total payload mass carried by booster </a:t>
            </a:r>
            <a:r>
              <a:rPr lang="en-US" sz="2200" dirty="0" err="1">
                <a:solidFill>
                  <a:schemeClr val="accent3">
                    <a:lumMod val="25000"/>
                  </a:schemeClr>
                </a:solidFill>
                <a:latin typeface="Abadi"/>
              </a:rPr>
              <a:t>lauched</a:t>
            </a:r>
            <a:r>
              <a:rPr lang="en-US" sz="2200" dirty="0">
                <a:solidFill>
                  <a:schemeClr val="accent3">
                    <a:lumMod val="25000"/>
                  </a:schemeClr>
                </a:solidFill>
                <a:latin typeface="Abadi"/>
              </a:rPr>
              <a:t> by NASA(CRS)</a:t>
            </a:r>
          </a:p>
          <a:p>
            <a:pPr>
              <a:lnSpc>
                <a:spcPct val="100000"/>
              </a:lnSpc>
              <a:spcBef>
                <a:spcPts val="1400"/>
              </a:spcBef>
            </a:pPr>
            <a:r>
              <a:rPr lang="en-US" sz="2200" dirty="0">
                <a:solidFill>
                  <a:schemeClr val="accent3">
                    <a:lumMod val="25000"/>
                  </a:schemeClr>
                </a:solidFill>
                <a:latin typeface="Abadi"/>
              </a:rPr>
              <a:t>Average payload mass carried by booster version F9 v1.1</a:t>
            </a:r>
          </a:p>
          <a:p>
            <a:pPr>
              <a:lnSpc>
                <a:spcPct val="100000"/>
              </a:lnSpc>
              <a:spcBef>
                <a:spcPts val="1400"/>
              </a:spcBef>
            </a:pPr>
            <a:r>
              <a:rPr lang="en-US" sz="2200" dirty="0">
                <a:solidFill>
                  <a:schemeClr val="accent3">
                    <a:lumMod val="25000"/>
                  </a:schemeClr>
                </a:solidFill>
                <a:latin typeface="Abadi"/>
              </a:rPr>
              <a:t>d</a:t>
            </a:r>
            <a:r>
              <a:rPr lang="en-US" sz="2200" dirty="0">
                <a:solidFill>
                  <a:schemeClr val="accent3">
                    <a:lumMod val="25000"/>
                  </a:schemeClr>
                </a:solidFill>
                <a:latin typeface="Abadi" panose="020B0604020104020204" pitchFamily="34" charset="0"/>
              </a:rPr>
              <a:t>ate when the first successful landing outcome in ground pad was achieved</a:t>
            </a:r>
          </a:p>
          <a:p>
            <a:pPr>
              <a:lnSpc>
                <a:spcPct val="100000"/>
              </a:lnSpc>
              <a:spcBef>
                <a:spcPts val="1400"/>
              </a:spcBef>
            </a:pPr>
            <a:r>
              <a:rPr lang="en-US" sz="2200" dirty="0">
                <a:solidFill>
                  <a:schemeClr val="accent3">
                    <a:lumMod val="25000"/>
                  </a:schemeClr>
                </a:solidFill>
                <a:latin typeface="Abadi" panose="020B0604020104020204" pitchFamily="34" charset="0"/>
              </a:rPr>
              <a:t>names of the boosters which have success in drone ship and have a particular payload</a:t>
            </a:r>
          </a:p>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a:t>
            </a:r>
            <a:r>
              <a:rPr lang="en-US" sz="2200" dirty="0">
                <a:solidFill>
                  <a:srgbClr val="292929"/>
                </a:solidFill>
                <a:latin typeface="Abadi" panose="020B0604020104020204" pitchFamily="34" charset="0"/>
              </a:rPr>
              <a:t>have</a:t>
            </a:r>
            <a:r>
              <a:rPr lang="en-US" sz="2200" dirty="0">
                <a:solidFill>
                  <a:schemeClr val="accent3">
                    <a:lumMod val="25000"/>
                  </a:schemeClr>
                </a:solidFill>
                <a:latin typeface="Abadi" panose="020B0604020104020204" pitchFamily="34" charset="0"/>
              </a:rPr>
              <a:t> carried the maximum payload mass</a:t>
            </a:r>
          </a:p>
          <a:p>
            <a:r>
              <a:rPr lang="en-US" sz="2200" dirty="0">
                <a:solidFill>
                  <a:srgbClr val="292929"/>
                </a:solidFill>
                <a:latin typeface="Abadi" panose="020B0604020104020204" pitchFamily="34" charset="0"/>
              </a:rPr>
              <a:t>failed </a:t>
            </a:r>
            <a:r>
              <a:rPr lang="en-US" sz="2200" dirty="0" err="1">
                <a:solidFill>
                  <a:srgbClr val="292929"/>
                </a:solidFill>
                <a:latin typeface="Abadi" panose="020B0604020104020204" pitchFamily="34" charset="0"/>
              </a:rPr>
              <a:t>landing_outcomes</a:t>
            </a:r>
            <a:r>
              <a:rPr lang="en-US" sz="2200" dirty="0">
                <a:solidFill>
                  <a:srgbClr val="292929"/>
                </a:solidFill>
                <a:latin typeface="Abadi" panose="020B0604020104020204" pitchFamily="34" charset="0"/>
              </a:rPr>
              <a:t> in drone ship, their booster versions, and launch site </a:t>
            </a:r>
          </a:p>
          <a:p>
            <a:r>
              <a:rPr lang="en-US" sz="2200" dirty="0">
                <a:solidFill>
                  <a:srgbClr val="292929"/>
                </a:solidFill>
                <a:latin typeface="Abadi" panose="020B0604020104020204" pitchFamily="34" charset="0"/>
              </a:rPr>
              <a:t>Rank the count of landing outcomes or Success between the  particular date</a:t>
            </a:r>
          </a:p>
          <a:p>
            <a:r>
              <a:rPr lang="en-US" sz="2200" dirty="0" err="1">
                <a:solidFill>
                  <a:srgbClr val="292929"/>
                </a:solidFill>
                <a:latin typeface="Abadi" panose="020B0604020104020204" pitchFamily="34" charset="0"/>
              </a:rPr>
              <a:t>Github</a:t>
            </a:r>
            <a:r>
              <a:rPr lang="en-US" sz="2200" dirty="0">
                <a:solidFill>
                  <a:srgbClr val="292929"/>
                </a:solidFill>
                <a:latin typeface="Abadi" panose="020B0604020104020204" pitchFamily="34" charset="0"/>
              </a:rPr>
              <a:t> </a:t>
            </a:r>
            <a:r>
              <a:rPr lang="en-US" sz="2200" dirty="0" err="1">
                <a:solidFill>
                  <a:srgbClr val="292929"/>
                </a:solidFill>
                <a:latin typeface="Abadi" panose="020B0604020104020204" pitchFamily="34" charset="0"/>
                <a:hlinkClick r:id="rId3"/>
              </a:rPr>
              <a:t>Url</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marker with a specific </a:t>
            </a:r>
            <a:r>
              <a:rPr lang="en-US" sz="2200" dirty="0" err="1">
                <a:solidFill>
                  <a:schemeClr val="accent3">
                    <a:lumMod val="25000"/>
                  </a:schemeClr>
                </a:solidFill>
                <a:latin typeface="Abadi" panose="020B0604020104020204" pitchFamily="34" charset="0"/>
              </a:rPr>
              <a:t>colour</a:t>
            </a:r>
            <a:r>
              <a:rPr lang="en-US" sz="2200" dirty="0">
                <a:solidFill>
                  <a:schemeClr val="accent3">
                    <a:lumMod val="25000"/>
                  </a:schemeClr>
                </a:solidFill>
                <a:latin typeface="Abadi" panose="020B0604020104020204" pitchFamily="34" charset="0"/>
              </a:rPr>
              <a:t> to differentiate number of successful and unsuccessful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Circles highlighted the launch sites on the map with annotation</a:t>
            </a:r>
          </a:p>
          <a:p>
            <a:pPr>
              <a:lnSpc>
                <a:spcPct val="100000"/>
              </a:lnSpc>
              <a:spcBef>
                <a:spcPts val="1400"/>
              </a:spcBef>
            </a:pPr>
            <a:r>
              <a:rPr lang="en-US" sz="2200" dirty="0">
                <a:solidFill>
                  <a:schemeClr val="accent3">
                    <a:lumMod val="25000"/>
                  </a:schemeClr>
                </a:solidFill>
                <a:latin typeface="Abadi" panose="020B0604020104020204" pitchFamily="34" charset="0"/>
              </a:rPr>
              <a:t>Lines were used to show distance between a location with the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completed interactive map with Folium map</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gives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shows total success launches by site</a:t>
            </a:r>
          </a:p>
          <a:p>
            <a:pPr>
              <a:lnSpc>
                <a:spcPct val="100000"/>
              </a:lnSpc>
              <a:spcBef>
                <a:spcPts val="1400"/>
              </a:spcBef>
            </a:pPr>
            <a:r>
              <a:rPr lang="en-US" sz="2200" dirty="0">
                <a:solidFill>
                  <a:schemeClr val="accent3">
                    <a:lumMod val="25000"/>
                  </a:schemeClr>
                </a:solidFill>
                <a:latin typeface="Abadi" panose="020B0604020104020204" pitchFamily="34" charset="0"/>
              </a:rPr>
              <a:t>We can also filter the site from chart with the help of Dropdown </a:t>
            </a:r>
            <a:r>
              <a:rPr lang="en-US" sz="2200" dirty="0" err="1">
                <a:solidFill>
                  <a:schemeClr val="accent3">
                    <a:lumMod val="25000"/>
                  </a:schemeClr>
                </a:solidFill>
                <a:latin typeface="Abadi" panose="020B0604020104020204" pitchFamily="34" charset="0"/>
              </a:rPr>
              <a:t>selecter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Correlation between payload and success for the sites selected in the dropdown menu</a:t>
            </a:r>
          </a:p>
          <a:p>
            <a:pPr>
              <a:lnSpc>
                <a:spcPct val="100000"/>
              </a:lnSpc>
              <a:spcBef>
                <a:spcPts val="1400"/>
              </a:spcBef>
            </a:pPr>
            <a:r>
              <a:rPr lang="en-US" sz="2200" dirty="0">
                <a:solidFill>
                  <a:schemeClr val="accent3">
                    <a:lumMod val="25000"/>
                  </a:schemeClr>
                </a:solidFill>
                <a:latin typeface="Abadi" panose="020B0604020104020204" pitchFamily="34" charset="0"/>
              </a:rPr>
              <a:t>We can also filter the payload amount from the Slider</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332"/>
            <a:ext cx="6545189" cy="464263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Data is preprocessed and then split into training and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Different parameters are saved as a dictionary for each kind of machine learning model to perform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parameter that gives best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Parameters for </a:t>
            </a:r>
            <a:r>
              <a:rPr lang="en-US" sz="2200" dirty="0" err="1">
                <a:solidFill>
                  <a:schemeClr val="accent3">
                    <a:lumMod val="25000"/>
                  </a:schemeClr>
                </a:solidFill>
                <a:latin typeface="Abadi" panose="020B0604020104020204" pitchFamily="34" charset="0"/>
              </a:rPr>
              <a:t>LogisticRegression,SVM,DecisionTreeClassifier</a:t>
            </a:r>
            <a:r>
              <a:rPr lang="en-US" sz="2200" dirty="0">
                <a:solidFill>
                  <a:schemeClr val="accent3">
                    <a:lumMod val="25000"/>
                  </a:schemeClr>
                </a:solidFill>
                <a:latin typeface="Abadi" panose="020B0604020104020204" pitchFamily="34" charset="0"/>
              </a:rPr>
              <a:t> were loaded first</a:t>
            </a:r>
          </a:p>
          <a:p>
            <a:pPr>
              <a:lnSpc>
                <a:spcPct val="100000"/>
              </a:lnSpc>
              <a:spcBef>
                <a:spcPts val="1400"/>
              </a:spcBef>
            </a:pPr>
            <a:r>
              <a:rPr lang="en-US" sz="2200" dirty="0">
                <a:solidFill>
                  <a:schemeClr val="accent3">
                    <a:lumMod val="25000"/>
                  </a:schemeClr>
                </a:solidFill>
                <a:latin typeface="Abadi" panose="020B0604020104020204" pitchFamily="34" charset="0"/>
              </a:rPr>
              <a:t> Finally for analysis Confusion matrix are visualized to better understand machine learning algorithm</a:t>
            </a:r>
          </a:p>
          <a:p>
            <a:pPr>
              <a:lnSpc>
                <a:spcPct val="100000"/>
              </a:lnSpc>
              <a:spcBef>
                <a:spcPts val="1400"/>
              </a:spcBef>
            </a:pPr>
            <a:r>
              <a:rPr lang="en-US" sz="2200" dirty="0">
                <a:solidFill>
                  <a:schemeClr val="accent3">
                    <a:lumMod val="25000"/>
                  </a:schemeClr>
                </a:solidFill>
                <a:latin typeface="Abadi" panose="020B0604020104020204" pitchFamily="34" charset="0"/>
              </a:rPr>
              <a:t> GitHub </a:t>
            </a:r>
            <a:r>
              <a:rPr lang="en-US" sz="2200" dirty="0">
                <a:solidFill>
                  <a:schemeClr val="accent3">
                    <a:lumMod val="25000"/>
                  </a:schemeClr>
                </a:solidFill>
                <a:latin typeface="Abadi" panose="020B0604020104020204" pitchFamily="34" charset="0"/>
                <a:hlinkClick r:id="rId3"/>
              </a:rPr>
              <a:t>URL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DBE66016-67BD-44EE-8212-26609FE2545C}"/>
              </a:ext>
            </a:extLst>
          </p:cNvPr>
          <p:cNvGraphicFramePr/>
          <p:nvPr>
            <p:extLst>
              <p:ext uri="{D42A27DB-BD31-4B8C-83A1-F6EECF244321}">
                <p14:modId xmlns:p14="http://schemas.microsoft.com/office/powerpoint/2010/main" val="3040094244"/>
              </p:ext>
            </p:extLst>
          </p:nvPr>
        </p:nvGraphicFramePr>
        <p:xfrm>
          <a:off x="7315200" y="1813302"/>
          <a:ext cx="4572002" cy="3789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286359"/>
            <a:ext cx="10551583" cy="4739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  EDA</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DFA070BA-B092-42AE-95CD-6C4F5A6C4FD1}"/>
              </a:ext>
            </a:extLst>
          </p:cNvPr>
          <p:cNvPicPr>
            <a:picLocks noChangeAspect="1"/>
          </p:cNvPicPr>
          <p:nvPr/>
        </p:nvPicPr>
        <p:blipFill>
          <a:blip r:embed="rId3"/>
          <a:stretch>
            <a:fillRect/>
          </a:stretch>
        </p:blipFill>
        <p:spPr>
          <a:xfrm>
            <a:off x="770011" y="1415064"/>
            <a:ext cx="10515600" cy="2438396"/>
          </a:xfrm>
          <a:prstGeom prst="rect">
            <a:avLst/>
          </a:prstGeom>
        </p:spPr>
      </p:pic>
      <p:sp>
        <p:nvSpPr>
          <p:cNvPr id="12" name="Content Placeholder 2">
            <a:extLst>
              <a:ext uri="{FF2B5EF4-FFF2-40B4-BE49-F238E27FC236}">
                <a16:creationId xmlns:a16="http://schemas.microsoft.com/office/drawing/2014/main" id="{A790F581-1A6E-4C8B-81B4-CEC48AF15625}"/>
              </a:ext>
            </a:extLst>
          </p:cNvPr>
          <p:cNvSpPr>
            <a:spLocks noGrp="1"/>
          </p:cNvSpPr>
          <p:nvPr>
            <p:ph type="body" sz="half" idx="4294967295"/>
          </p:nvPr>
        </p:nvSpPr>
        <p:spPr>
          <a:xfrm>
            <a:off x="769938" y="3960813"/>
            <a:ext cx="10515600" cy="22653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clearly observed that from the launch site CCAFS SLC 40 many initial launches where a failure but after many launches soon this site was able to make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Same is the case with VAFB SLC 4E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726984"/>
            <a:ext cx="10515600" cy="21310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payload Launches from site CCAFB SLC 40 were of class 1 same is the case with VAFB SLC 4E</a:t>
            </a:r>
          </a:p>
          <a:p>
            <a:pPr>
              <a:lnSpc>
                <a:spcPct val="100000"/>
              </a:lnSpc>
              <a:spcBef>
                <a:spcPts val="1400"/>
              </a:spcBef>
            </a:pPr>
            <a:r>
              <a:rPr lang="en-US" sz="2200" dirty="0">
                <a:solidFill>
                  <a:schemeClr val="accent3">
                    <a:lumMod val="25000"/>
                  </a:schemeClr>
                </a:solidFill>
                <a:latin typeface="Abadi" panose="020B0604020104020204" pitchFamily="34" charset="0"/>
              </a:rPr>
              <a:t>But for KSC LC 39A	lower payload were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75438B8-84D6-4F2D-8461-992E04DF7CAF}"/>
              </a:ext>
            </a:extLst>
          </p:cNvPr>
          <p:cNvPicPr>
            <a:picLocks noChangeAspect="1"/>
          </p:cNvPicPr>
          <p:nvPr/>
        </p:nvPicPr>
        <p:blipFill>
          <a:blip r:embed="rId3"/>
          <a:stretch>
            <a:fillRect/>
          </a:stretch>
        </p:blipFill>
        <p:spPr>
          <a:xfrm>
            <a:off x="342097" y="1286359"/>
            <a:ext cx="11507806" cy="34406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Orbit SO the success rate was zero</a:t>
            </a:r>
          </a:p>
          <a:p>
            <a:pPr>
              <a:lnSpc>
                <a:spcPct val="100000"/>
              </a:lnSpc>
              <a:spcBef>
                <a:spcPts val="1400"/>
              </a:spcBef>
            </a:pPr>
            <a:r>
              <a:rPr lang="en-US" sz="2200" dirty="0">
                <a:solidFill>
                  <a:schemeClr val="accent3">
                    <a:lumMod val="25000"/>
                  </a:schemeClr>
                </a:solidFill>
                <a:latin typeface="Abadi" panose="020B0604020104020204" pitchFamily="34" charset="0"/>
              </a:rPr>
              <a:t>And orbit GTO was also very low</a:t>
            </a:r>
          </a:p>
          <a:p>
            <a:pPr>
              <a:lnSpc>
                <a:spcPct val="100000"/>
              </a:lnSpc>
              <a:spcBef>
                <a:spcPts val="1400"/>
              </a:spcBef>
            </a:pPr>
            <a:r>
              <a:rPr lang="en-US" sz="2200" dirty="0">
                <a:solidFill>
                  <a:schemeClr val="accent3">
                    <a:lumMod val="25000"/>
                  </a:schemeClr>
                </a:solidFill>
                <a:latin typeface="Abadi" panose="020B0604020104020204" pitchFamily="34" charset="0"/>
              </a:rPr>
              <a:t>Other Orbit like ES-L1,GEO,HEO,SSO has complete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DC1D7D85-3165-4960-A9A6-01E5B49F3DBC}"/>
              </a:ext>
            </a:extLst>
          </p:cNvPr>
          <p:cNvPicPr>
            <a:picLocks noChangeAspect="1"/>
          </p:cNvPicPr>
          <p:nvPr/>
        </p:nvPicPr>
        <p:blipFill>
          <a:blip r:embed="rId3"/>
          <a:stretch>
            <a:fillRect/>
          </a:stretch>
        </p:blipFill>
        <p:spPr>
          <a:xfrm>
            <a:off x="5176434" y="1572782"/>
            <a:ext cx="6245555" cy="42992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5670" y="5432154"/>
            <a:ext cx="11380660" cy="14258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like LEO orbit success rate tend to increase with flight number but with orbit GTO there tend to be relation with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AB2B985C-8808-4576-A1C1-224499985396}"/>
              </a:ext>
            </a:extLst>
          </p:cNvPr>
          <p:cNvPicPr>
            <a:picLocks noChangeAspect="1"/>
          </p:cNvPicPr>
          <p:nvPr/>
        </p:nvPicPr>
        <p:blipFill>
          <a:blip r:embed="rId3"/>
          <a:stretch>
            <a:fillRect/>
          </a:stretch>
        </p:blipFill>
        <p:spPr>
          <a:xfrm>
            <a:off x="532623" y="1410346"/>
            <a:ext cx="11126753" cy="40218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59458"/>
            <a:ext cx="10687960" cy="158082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Heavy payloads have negative impact on GTO orbit where as have positive on PO,LEO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833F5F4-9513-4A37-88B8-D52B74F74B96}"/>
              </a:ext>
            </a:extLst>
          </p:cNvPr>
          <p:cNvPicPr>
            <a:picLocks noChangeAspect="1"/>
          </p:cNvPicPr>
          <p:nvPr/>
        </p:nvPicPr>
        <p:blipFill>
          <a:blip r:embed="rId3"/>
          <a:stretch>
            <a:fillRect/>
          </a:stretch>
        </p:blipFill>
        <p:spPr>
          <a:xfrm>
            <a:off x="561202" y="1463731"/>
            <a:ext cx="11069595" cy="38056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2013 with every passing year rate of success increased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0197129-C54F-48B2-85E3-9F3E0A3AE303}"/>
              </a:ext>
            </a:extLst>
          </p:cNvPr>
          <p:cNvPicPr>
            <a:picLocks noChangeAspect="1"/>
          </p:cNvPicPr>
          <p:nvPr/>
        </p:nvPicPr>
        <p:blipFill>
          <a:blip r:embed="rId3"/>
          <a:stretch>
            <a:fillRect/>
          </a:stretch>
        </p:blipFill>
        <p:spPr>
          <a:xfrm>
            <a:off x="5083445" y="1518834"/>
            <a:ext cx="6202166" cy="450673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678" y="4311464"/>
            <a:ext cx="10112643" cy="1930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are abbreviation of site name</a:t>
            </a:r>
          </a:p>
          <a:p>
            <a:pPr>
              <a:lnSpc>
                <a:spcPct val="100000"/>
              </a:lnSpc>
              <a:spcBef>
                <a:spcPts val="1400"/>
              </a:spcBef>
            </a:pPr>
            <a:r>
              <a:rPr lang="en-US" sz="2200" dirty="0">
                <a:solidFill>
                  <a:schemeClr val="accent3">
                    <a:lumMod val="25000"/>
                  </a:schemeClr>
                </a:solidFill>
                <a:latin typeface="Abadi" panose="020B0604020104020204" pitchFamily="34" charset="0"/>
              </a:rPr>
              <a:t>CCAFS,KSC are both situated in </a:t>
            </a:r>
            <a:r>
              <a:rPr lang="en-US" sz="2200" dirty="0" err="1">
                <a:solidFill>
                  <a:schemeClr val="accent3">
                    <a:lumMod val="25000"/>
                  </a:schemeClr>
                </a:solidFill>
                <a:latin typeface="Abadi" panose="020B0604020104020204" pitchFamily="34" charset="0"/>
              </a:rPr>
              <a:t>florida,Whereas</a:t>
            </a:r>
            <a:r>
              <a:rPr lang="en-US" sz="2200" dirty="0">
                <a:solidFill>
                  <a:schemeClr val="accent3">
                    <a:lumMod val="25000"/>
                  </a:schemeClr>
                </a:solidFill>
                <a:latin typeface="Abadi" panose="020B0604020104020204" pitchFamily="34" charset="0"/>
              </a:rPr>
              <a:t> VAFB is in California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DB2BA0B-554D-42E6-B400-C0224AEB7019}"/>
              </a:ext>
            </a:extLst>
          </p:cNvPr>
          <p:cNvPicPr>
            <a:picLocks noChangeAspect="1"/>
          </p:cNvPicPr>
          <p:nvPr/>
        </p:nvPicPr>
        <p:blipFill>
          <a:blip r:embed="rId3"/>
          <a:stretch>
            <a:fillRect/>
          </a:stretch>
        </p:blipFill>
        <p:spPr>
          <a:xfrm>
            <a:off x="1706367" y="1327692"/>
            <a:ext cx="8642888" cy="263235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0969"/>
            <a:ext cx="9745589" cy="157624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calls all the columns only with launch site that start with the string ‘</a:t>
            </a:r>
            <a:r>
              <a:rPr lang="en-US" sz="2200" dirty="0" err="1">
                <a:solidFill>
                  <a:schemeClr val="accent3">
                    <a:lumMod val="25000"/>
                  </a:schemeClr>
                </a:solidFill>
                <a:latin typeface="Abadi" panose="020B0604020104020204" pitchFamily="34" charset="0"/>
              </a:rPr>
              <a:t>CCA’.This</a:t>
            </a:r>
            <a:r>
              <a:rPr lang="en-US" sz="2200" dirty="0">
                <a:solidFill>
                  <a:schemeClr val="accent3">
                    <a:lumMod val="25000"/>
                  </a:schemeClr>
                </a:solidFill>
                <a:latin typeface="Abadi" panose="020B0604020104020204" pitchFamily="34" charset="0"/>
              </a:rPr>
              <a:t> query is performed with the help of like </a:t>
            </a:r>
            <a:r>
              <a:rPr lang="en-US" sz="2200" dirty="0" err="1">
                <a:solidFill>
                  <a:schemeClr val="accent3">
                    <a:lumMod val="25000"/>
                  </a:schemeClr>
                </a:solidFill>
                <a:latin typeface="Abadi" panose="020B0604020104020204" pitchFamily="34" charset="0"/>
              </a:rPr>
              <a:t>command.Like</a:t>
            </a:r>
            <a:r>
              <a:rPr lang="en-US" sz="2200" dirty="0">
                <a:solidFill>
                  <a:schemeClr val="accent3">
                    <a:lumMod val="25000"/>
                  </a:schemeClr>
                </a:solidFill>
                <a:latin typeface="Abadi" panose="020B0604020104020204" pitchFamily="34" charset="0"/>
              </a:rPr>
              <a:t> command only return the rows which has that particular string in the </a:t>
            </a:r>
            <a:r>
              <a:rPr lang="en-US" sz="2200" dirty="0" err="1">
                <a:solidFill>
                  <a:schemeClr val="accent3">
                    <a:lumMod val="25000"/>
                  </a:schemeClr>
                </a:solidFill>
                <a:latin typeface="Abadi" panose="020B0604020104020204" pitchFamily="34" charset="0"/>
              </a:rPr>
              <a:t>column.The</a:t>
            </a:r>
            <a:r>
              <a:rPr lang="en-US" sz="2200" dirty="0">
                <a:solidFill>
                  <a:schemeClr val="accent3">
                    <a:lumMod val="25000"/>
                  </a:schemeClr>
                </a:solidFill>
                <a:latin typeface="Abadi" panose="020B0604020104020204" pitchFamily="34" charset="0"/>
              </a:rPr>
              <a:t> query is performed with a limit, It returns first five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4A7417B-70BB-410F-8B5F-5B37379E6228}"/>
              </a:ext>
            </a:extLst>
          </p:cNvPr>
          <p:cNvPicPr>
            <a:picLocks noChangeAspect="1"/>
          </p:cNvPicPr>
          <p:nvPr/>
        </p:nvPicPr>
        <p:blipFill>
          <a:blip r:embed="rId3"/>
          <a:stretch>
            <a:fillRect/>
          </a:stretch>
        </p:blipFill>
        <p:spPr>
          <a:xfrm>
            <a:off x="1549832" y="1406835"/>
            <a:ext cx="8167606" cy="34441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3443"/>
            <a:ext cx="9745589" cy="10935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total sum of the payload mass in kg for the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9CFB66-2D2D-4540-B7BA-FC6E7851DDE9}"/>
              </a:ext>
            </a:extLst>
          </p:cNvPr>
          <p:cNvPicPr>
            <a:picLocks noChangeAspect="1"/>
          </p:cNvPicPr>
          <p:nvPr/>
        </p:nvPicPr>
        <p:blipFill>
          <a:blip r:embed="rId3"/>
          <a:stretch>
            <a:fillRect/>
          </a:stretch>
        </p:blipFill>
        <p:spPr>
          <a:xfrm>
            <a:off x="770011" y="1456842"/>
            <a:ext cx="10063304" cy="28981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71999"/>
            <a:ext cx="9745589" cy="1604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91CE67C-A7D0-4BD4-8458-1F47687F39F8}"/>
              </a:ext>
            </a:extLst>
          </p:cNvPr>
          <p:cNvPicPr>
            <a:picLocks noChangeAspect="1"/>
          </p:cNvPicPr>
          <p:nvPr/>
        </p:nvPicPr>
        <p:blipFill>
          <a:blip r:embed="rId3"/>
          <a:stretch>
            <a:fillRect/>
          </a:stretch>
        </p:blipFill>
        <p:spPr>
          <a:xfrm>
            <a:off x="770010" y="1409706"/>
            <a:ext cx="9892824" cy="291204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14441"/>
            <a:ext cx="9745589" cy="1062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 function over date column returns the earliest(First) day for the landing outcome to be success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D5C180A-BACA-484A-8D86-00FEFDDF98A9}"/>
              </a:ext>
            </a:extLst>
          </p:cNvPr>
          <p:cNvPicPr>
            <a:picLocks noChangeAspect="1"/>
          </p:cNvPicPr>
          <p:nvPr/>
        </p:nvPicPr>
        <p:blipFill>
          <a:blip r:embed="rId3"/>
          <a:stretch>
            <a:fillRect/>
          </a:stretch>
        </p:blipFill>
        <p:spPr>
          <a:xfrm>
            <a:off x="770011" y="1410345"/>
            <a:ext cx="10515600" cy="34538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29938"/>
            <a:ext cx="9745589" cy="104702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booster version that has landing outcome  as success (drone ship) and payload mass greater than 4000 but less than 6000.Betweem Command is used to filter data that lies within two values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A4FF006-FCD8-440B-90F8-B0F2C79501A1}"/>
              </a:ext>
            </a:extLst>
          </p:cNvPr>
          <p:cNvPicPr>
            <a:picLocks noChangeAspect="1"/>
          </p:cNvPicPr>
          <p:nvPr/>
        </p:nvPicPr>
        <p:blipFill>
          <a:blip r:embed="rId3"/>
          <a:stretch>
            <a:fillRect/>
          </a:stretch>
        </p:blipFill>
        <p:spPr>
          <a:xfrm>
            <a:off x="770010" y="1370880"/>
            <a:ext cx="10515600" cy="35088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11480" y="1508760"/>
            <a:ext cx="11338560" cy="4724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 Data Collection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or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wikipages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a:t>
            </a:r>
          </a:p>
          <a:p>
            <a:pPr>
              <a:lnSpc>
                <a:spcPct val="100000"/>
              </a:lnSpc>
              <a:spcBef>
                <a:spcPts val="1400"/>
              </a:spcBef>
            </a:pPr>
            <a:r>
              <a:rPr lang="en-US" sz="2200" dirty="0">
                <a:solidFill>
                  <a:schemeClr val="accent3">
                    <a:lumMod val="25000"/>
                  </a:schemeClr>
                </a:solidFill>
                <a:latin typeface="Abadi" panose="020B0604020104020204" pitchFamily="34" charset="0"/>
              </a:rPr>
              <a:t> Data Wrangling by removing the missing values and being replaced by the mean</a:t>
            </a:r>
          </a:p>
          <a:p>
            <a:pPr>
              <a:lnSpc>
                <a:spcPct val="100000"/>
              </a:lnSpc>
              <a:spcBef>
                <a:spcPts val="1400"/>
              </a:spcBef>
            </a:pPr>
            <a:r>
              <a:rPr lang="en-US" sz="2200" dirty="0">
                <a:solidFill>
                  <a:schemeClr val="accent3">
                    <a:lumMod val="25000"/>
                  </a:schemeClr>
                </a:solidFill>
                <a:latin typeface="Abadi" panose="020B0604020104020204" pitchFamily="34" charset="0"/>
              </a:rPr>
              <a:t> Performing EDA with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and then later with pandas and </a:t>
            </a:r>
            <a:r>
              <a:rPr lang="en-US" sz="2200" dirty="0" err="1">
                <a:solidFill>
                  <a:schemeClr val="accent3">
                    <a:lumMod val="25000"/>
                  </a:schemeClr>
                </a:solidFill>
                <a:latin typeface="Abadi" panose="020B0604020104020204" pitchFamily="34" charset="0"/>
              </a:rPr>
              <a:t>matplotlib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a:t>
            </a:r>
            <a:r>
              <a:rPr lang="en-US" sz="2200" dirty="0" err="1">
                <a:solidFill>
                  <a:schemeClr val="accent3">
                    <a:lumMod val="25000"/>
                  </a:schemeClr>
                </a:solidFill>
                <a:latin typeface="Abadi" panose="020B0604020104020204" pitchFamily="34" charset="0"/>
              </a:rPr>
              <a:t>visuaisation</a:t>
            </a:r>
            <a:r>
              <a:rPr lang="en-US" sz="2200" dirty="0">
                <a:solidFill>
                  <a:schemeClr val="accent3">
                    <a:lumMod val="25000"/>
                  </a:schemeClr>
                </a:solidFill>
                <a:latin typeface="Abadi" panose="020B0604020104020204" pitchFamily="34" charset="0"/>
              </a:rPr>
              <a:t> is completed with the help of folium and interactive dashboards are build using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finalize machine learning model is build to predict the landing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0487"/>
            <a:ext cx="9745589" cy="14964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 the total number of successful and failure mission </a:t>
            </a:r>
            <a:r>
              <a:rPr lang="en-US" sz="2200" dirty="0" err="1">
                <a:solidFill>
                  <a:schemeClr val="accent3">
                    <a:lumMod val="25000"/>
                  </a:schemeClr>
                </a:solidFill>
                <a:latin typeface="Abadi" panose="020B0604020104020204" pitchFamily="34" charset="0"/>
              </a:rPr>
              <a:t>outcomes.Group</a:t>
            </a:r>
            <a:r>
              <a:rPr lang="en-US" sz="2200" dirty="0">
                <a:solidFill>
                  <a:schemeClr val="accent3">
                    <a:lumMod val="25000"/>
                  </a:schemeClr>
                </a:solidFill>
                <a:latin typeface="Abadi" panose="020B0604020104020204" pitchFamily="34" charset="0"/>
              </a:rPr>
              <a:t> function is used to perform various </a:t>
            </a:r>
            <a:r>
              <a:rPr lang="en-US" sz="2200" dirty="0" err="1">
                <a:solidFill>
                  <a:schemeClr val="accent3">
                    <a:lumMod val="25000"/>
                  </a:schemeClr>
                </a:solidFill>
                <a:latin typeface="Abadi" panose="020B0604020104020204" pitchFamily="34" charset="0"/>
              </a:rPr>
              <a:t>aggregatation</a:t>
            </a:r>
            <a:r>
              <a:rPr lang="en-US" sz="2200" dirty="0">
                <a:solidFill>
                  <a:schemeClr val="accent3">
                    <a:lumMod val="25000"/>
                  </a:schemeClr>
                </a:solidFill>
                <a:latin typeface="Abadi" panose="020B0604020104020204" pitchFamily="34" charset="0"/>
              </a:rPr>
              <a:t> over the  column in this case we used it count number of mission outcome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D39505E-30BB-4384-B743-3FB7FA651AF3}"/>
              </a:ext>
            </a:extLst>
          </p:cNvPr>
          <p:cNvPicPr>
            <a:picLocks noChangeAspect="1"/>
          </p:cNvPicPr>
          <p:nvPr/>
        </p:nvPicPr>
        <p:blipFill>
          <a:blip r:embed="rId3"/>
          <a:stretch>
            <a:fillRect/>
          </a:stretch>
        </p:blipFill>
        <p:spPr>
          <a:xfrm>
            <a:off x="770010" y="1303914"/>
            <a:ext cx="10515601" cy="312632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76433"/>
            <a:ext cx="9745589" cy="136385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Outcome contains list of  the names of the booster which have carried the maximum payload mass</a:t>
            </a:r>
          </a:p>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cant directly use max(</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as to query for </a:t>
            </a:r>
            <a:r>
              <a:rPr lang="en-US" sz="2200" dirty="0" err="1">
                <a:solidFill>
                  <a:schemeClr val="accent3">
                    <a:lumMod val="25000"/>
                  </a:schemeClr>
                </a:solidFill>
                <a:latin typeface="Abadi" panose="020B0604020104020204" pitchFamily="34" charset="0"/>
              </a:rPr>
              <a:t>filtering,a</a:t>
            </a:r>
            <a:r>
              <a:rPr lang="en-US" sz="2200" dirty="0">
                <a:solidFill>
                  <a:schemeClr val="accent3">
                    <a:lumMod val="25000"/>
                  </a:schemeClr>
                </a:solidFill>
                <a:latin typeface="Abadi" panose="020B0604020104020204" pitchFamily="34" charset="0"/>
              </a:rPr>
              <a:t> subquery needs to be defined for the purpose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948B5DF-0785-427F-8016-6146607C6AC4}"/>
              </a:ext>
            </a:extLst>
          </p:cNvPr>
          <p:cNvPicPr>
            <a:picLocks noChangeAspect="1"/>
          </p:cNvPicPr>
          <p:nvPr/>
        </p:nvPicPr>
        <p:blipFill>
          <a:blip r:embed="rId3"/>
          <a:stretch>
            <a:fillRect/>
          </a:stretch>
        </p:blipFill>
        <p:spPr>
          <a:xfrm>
            <a:off x="770010" y="1404271"/>
            <a:ext cx="10651979" cy="37721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46535"/>
            <a:ext cx="9745589" cy="1930427"/>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This is the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Like command is used to query column containing strings like ‘Failure (drone ship) or ‘2015%’. Here % sign after 2015 avoids any string that comes after 2015 so all the days data is called irrespective of what the month or the day </a:t>
            </a:r>
            <a:r>
              <a:rPr lang="en-US" sz="2200" dirty="0" err="1">
                <a:solidFill>
                  <a:schemeClr val="accent3">
                    <a:lumMod val="25000"/>
                  </a:schemeClr>
                </a:solidFill>
                <a:latin typeface="Abadi"/>
              </a:rPr>
              <a:t>is,until</a:t>
            </a:r>
            <a:r>
              <a:rPr lang="en-US" sz="2200" dirty="0">
                <a:solidFill>
                  <a:schemeClr val="accent3">
                    <a:lumMod val="25000"/>
                  </a:schemeClr>
                </a:solidFill>
                <a:latin typeface="Abadi"/>
              </a:rPr>
              <a:t> it is in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6F47EE-3C6F-41D9-862F-5AE4FF766BAC}"/>
              </a:ext>
            </a:extLst>
          </p:cNvPr>
          <p:cNvPicPr>
            <a:picLocks noChangeAspect="1"/>
          </p:cNvPicPr>
          <p:nvPr/>
        </p:nvPicPr>
        <p:blipFill>
          <a:blip r:embed="rId3"/>
          <a:stretch>
            <a:fillRect/>
          </a:stretch>
        </p:blipFill>
        <p:spPr>
          <a:xfrm>
            <a:off x="770011" y="1386712"/>
            <a:ext cx="10515600" cy="26483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33774"/>
            <a:ext cx="9745589" cy="16220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that has Rank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Order by command orders the data in descending order of count of landing outcome</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9B7B751-E45E-460C-88A2-0155733CA109}"/>
              </a:ext>
            </a:extLst>
          </p:cNvPr>
          <p:cNvPicPr>
            <a:picLocks noChangeAspect="1"/>
          </p:cNvPicPr>
          <p:nvPr/>
        </p:nvPicPr>
        <p:blipFill>
          <a:blip r:embed="rId3"/>
          <a:stretch>
            <a:fillRect/>
          </a:stretch>
        </p:blipFill>
        <p:spPr>
          <a:xfrm>
            <a:off x="770011" y="1313186"/>
            <a:ext cx="9745587" cy="33795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64899" y="1387354"/>
            <a:ext cx="5325990" cy="470462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Two sites CCAFS and KSC are situated in Florida where as VAFB is located in California</a:t>
            </a:r>
          </a:p>
          <a:p>
            <a:r>
              <a:rPr lang="en-US" sz="2200" dirty="0">
                <a:latin typeface="Abadi" panose="020B0604020104020204" pitchFamily="34" charset="0"/>
              </a:rPr>
              <a:t>Site are located on the map with the help of RED dot and it is annotated with the respective name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Folium map</a:t>
            </a:r>
          </a:p>
        </p:txBody>
      </p:sp>
      <p:pic>
        <p:nvPicPr>
          <p:cNvPr id="6" name="Picture 5">
            <a:extLst>
              <a:ext uri="{FF2B5EF4-FFF2-40B4-BE49-F238E27FC236}">
                <a16:creationId xmlns:a16="http://schemas.microsoft.com/office/drawing/2014/main" id="{2CCD89BF-95F4-4CA0-9FF4-40E2608F366F}"/>
              </a:ext>
            </a:extLst>
          </p:cNvPr>
          <p:cNvPicPr>
            <a:picLocks noChangeAspect="1"/>
          </p:cNvPicPr>
          <p:nvPr/>
        </p:nvPicPr>
        <p:blipFill>
          <a:blip r:embed="rId3"/>
          <a:stretch>
            <a:fillRect/>
          </a:stretch>
        </p:blipFill>
        <p:spPr>
          <a:xfrm>
            <a:off x="501111" y="1387354"/>
            <a:ext cx="5744526" cy="463821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74866" y="1393290"/>
            <a:ext cx="46107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Map is showing KSC launch site with success and failed launches</a:t>
            </a:r>
          </a:p>
          <a:p>
            <a:pPr>
              <a:lnSpc>
                <a:spcPct val="100000"/>
              </a:lnSpc>
              <a:spcBef>
                <a:spcPts val="1400"/>
              </a:spcBef>
            </a:pPr>
            <a:r>
              <a:rPr lang="en-US" sz="2200" dirty="0">
                <a:solidFill>
                  <a:schemeClr val="accent3">
                    <a:lumMod val="25000"/>
                  </a:schemeClr>
                </a:solidFill>
                <a:latin typeface="Abadi"/>
              </a:rPr>
              <a:t>Green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is success whereas red is failure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on map</a:t>
            </a:r>
          </a:p>
        </p:txBody>
      </p:sp>
      <p:pic>
        <p:nvPicPr>
          <p:cNvPr id="4" name="Picture 3">
            <a:extLst>
              <a:ext uri="{FF2B5EF4-FFF2-40B4-BE49-F238E27FC236}">
                <a16:creationId xmlns:a16="http://schemas.microsoft.com/office/drawing/2014/main" id="{AE47A7D0-412F-4193-9332-1E661721868F}"/>
              </a:ext>
            </a:extLst>
          </p:cNvPr>
          <p:cNvPicPr>
            <a:picLocks noChangeAspect="1"/>
          </p:cNvPicPr>
          <p:nvPr/>
        </p:nvPicPr>
        <p:blipFill>
          <a:blip r:embed="rId3"/>
          <a:stretch>
            <a:fillRect/>
          </a:stretch>
        </p:blipFill>
        <p:spPr>
          <a:xfrm>
            <a:off x="289564" y="1393290"/>
            <a:ext cx="6385302" cy="438211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151427"/>
            <a:ext cx="10616339" cy="1752009"/>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This map shows the launch site as well as marker for coastline </a:t>
            </a:r>
          </a:p>
          <a:p>
            <a:pPr>
              <a:lnSpc>
                <a:spcPct val="100000"/>
              </a:lnSpc>
              <a:spcBef>
                <a:spcPts val="1400"/>
              </a:spcBef>
            </a:pPr>
            <a:r>
              <a:rPr lang="en-US" dirty="0">
                <a:solidFill>
                  <a:schemeClr val="accent3">
                    <a:lumMod val="25000"/>
                  </a:schemeClr>
                </a:solidFill>
                <a:latin typeface="Abadi"/>
              </a:rPr>
              <a:t>It also includes the distance between these two points in kilometers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from coastline</a:t>
            </a:r>
          </a:p>
        </p:txBody>
      </p:sp>
      <p:pic>
        <p:nvPicPr>
          <p:cNvPr id="4" name="Picture 3">
            <a:extLst>
              <a:ext uri="{FF2B5EF4-FFF2-40B4-BE49-F238E27FC236}">
                <a16:creationId xmlns:a16="http://schemas.microsoft.com/office/drawing/2014/main" id="{5F27EC90-FE13-4F5D-B4EF-06DCEE574D78}"/>
              </a:ext>
            </a:extLst>
          </p:cNvPr>
          <p:cNvPicPr>
            <a:picLocks noChangeAspect="1"/>
          </p:cNvPicPr>
          <p:nvPr/>
        </p:nvPicPr>
        <p:blipFill>
          <a:blip r:embed="rId3"/>
          <a:stretch>
            <a:fillRect/>
          </a:stretch>
        </p:blipFill>
        <p:spPr>
          <a:xfrm>
            <a:off x="287424" y="1295167"/>
            <a:ext cx="11480773" cy="36487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03157"/>
            <a:ext cx="9745589" cy="13738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shows most launches which were successful are from KSC </a:t>
            </a:r>
          </a:p>
          <a:p>
            <a:pPr>
              <a:lnSpc>
                <a:spcPct val="100000"/>
              </a:lnSpc>
              <a:spcBef>
                <a:spcPts val="1400"/>
              </a:spcBef>
            </a:pPr>
            <a:r>
              <a:rPr lang="en-US" sz="2200" dirty="0">
                <a:solidFill>
                  <a:schemeClr val="accent3">
                    <a:lumMod val="25000"/>
                  </a:schemeClr>
                </a:solidFill>
                <a:latin typeface="Abadi" panose="020B0604020104020204" pitchFamily="34" charset="0"/>
              </a:rPr>
              <a:t>This pie chart showcase success rate as percentage for all the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0651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pie chart</a:t>
            </a:r>
          </a:p>
        </p:txBody>
      </p:sp>
      <p:pic>
        <p:nvPicPr>
          <p:cNvPr id="4" name="Picture 3">
            <a:extLst>
              <a:ext uri="{FF2B5EF4-FFF2-40B4-BE49-F238E27FC236}">
                <a16:creationId xmlns:a16="http://schemas.microsoft.com/office/drawing/2014/main" id="{9A95A50E-184A-480E-8BDA-28D24161815A}"/>
              </a:ext>
            </a:extLst>
          </p:cNvPr>
          <p:cNvPicPr>
            <a:picLocks noChangeAspect="1"/>
          </p:cNvPicPr>
          <p:nvPr/>
        </p:nvPicPr>
        <p:blipFill>
          <a:blip r:embed="rId3"/>
          <a:stretch>
            <a:fillRect/>
          </a:stretch>
        </p:blipFill>
        <p:spPr>
          <a:xfrm>
            <a:off x="770011" y="863701"/>
            <a:ext cx="10651978" cy="39394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7800"/>
            <a:ext cx="11043892" cy="45777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Human has always looked up towards heaven and wondered what is above the earth  surface in the </a:t>
            </a:r>
            <a:r>
              <a:rPr lang="en-US" sz="2200" dirty="0" err="1">
                <a:solidFill>
                  <a:schemeClr val="accent3">
                    <a:lumMod val="25000"/>
                  </a:schemeClr>
                </a:solidFill>
                <a:latin typeface="Abadi" panose="020B0604020104020204" pitchFamily="34" charset="0"/>
              </a:rPr>
              <a:t>sky.With</a:t>
            </a:r>
            <a:r>
              <a:rPr lang="en-US" sz="2200" dirty="0">
                <a:solidFill>
                  <a:schemeClr val="accent3">
                    <a:lumMod val="25000"/>
                  </a:schemeClr>
                </a:solidFill>
                <a:latin typeface="Abadi" panose="020B0604020104020204" pitchFamily="34" charset="0"/>
              </a:rPr>
              <a:t> the development of rocket and advances in electronics and other technologies it has now become achievable to send man and machines to </a:t>
            </a:r>
            <a:r>
              <a:rPr lang="en-US" sz="2200" dirty="0" err="1">
                <a:solidFill>
                  <a:schemeClr val="accent3">
                    <a:lumMod val="25000"/>
                  </a:schemeClr>
                </a:solidFill>
                <a:latin typeface="Abadi" panose="020B0604020104020204" pitchFamily="34" charset="0"/>
              </a:rPr>
              <a:t>space.The</a:t>
            </a:r>
            <a:r>
              <a:rPr lang="en-US" sz="2200" dirty="0">
                <a:solidFill>
                  <a:schemeClr val="accent3">
                    <a:lumMod val="25000"/>
                  </a:schemeClr>
                </a:solidFill>
                <a:latin typeface="Abadi" panose="020B0604020104020204" pitchFamily="34" charset="0"/>
              </a:rPr>
              <a:t> rockets are used for installing telecommunication and other Commercial Satellite to earths </a:t>
            </a:r>
            <a:r>
              <a:rPr lang="en-US" sz="2200" dirty="0" err="1">
                <a:solidFill>
                  <a:schemeClr val="accent3">
                    <a:lumMod val="25000"/>
                  </a:schemeClr>
                </a:solidFill>
                <a:latin typeface="Abadi" panose="020B0604020104020204" pitchFamily="34" charset="0"/>
              </a:rPr>
              <a:t>orbit.There</a:t>
            </a:r>
            <a:r>
              <a:rPr lang="en-US" sz="2200" dirty="0">
                <a:solidFill>
                  <a:schemeClr val="accent3">
                    <a:lumMod val="25000"/>
                  </a:schemeClr>
                </a:solidFill>
                <a:latin typeface="Abadi" panose="020B0604020104020204" pitchFamily="34" charset="0"/>
              </a:rPr>
              <a:t> has always been a demand for space exploration therefore there are many companies competing to win the space exploration </a:t>
            </a:r>
            <a:r>
              <a:rPr lang="en-US" sz="2200" dirty="0" err="1">
                <a:solidFill>
                  <a:schemeClr val="accent3">
                    <a:lumMod val="25000"/>
                  </a:schemeClr>
                </a:solidFill>
                <a:latin typeface="Abadi" panose="020B0604020104020204" pitchFamily="34" charset="0"/>
              </a:rPr>
              <a:t>battle.in</a:t>
            </a:r>
            <a:r>
              <a:rPr lang="en-US" sz="2200" dirty="0">
                <a:solidFill>
                  <a:schemeClr val="accent3">
                    <a:lumMod val="25000"/>
                  </a:schemeClr>
                </a:solidFill>
                <a:latin typeface="Abadi" panose="020B0604020104020204" pitchFamily="34" charset="0"/>
              </a:rPr>
              <a:t> the Past few years there are many private companies that came with successful space mission which clearly </a:t>
            </a:r>
            <a:r>
              <a:rPr lang="en-US" sz="2200" dirty="0" err="1">
                <a:solidFill>
                  <a:schemeClr val="accent3">
                    <a:lumMod val="25000"/>
                  </a:schemeClr>
                </a:solidFill>
                <a:latin typeface="Abadi" panose="020B0604020104020204" pitchFamily="34" charset="0"/>
              </a:rPr>
              <a:t>prooves</a:t>
            </a:r>
            <a:r>
              <a:rPr lang="en-US" sz="2200" dirty="0">
                <a:solidFill>
                  <a:schemeClr val="accent3">
                    <a:lumMod val="25000"/>
                  </a:schemeClr>
                </a:solidFill>
                <a:latin typeface="Abadi" panose="020B0604020104020204" pitchFamily="34" charset="0"/>
              </a:rPr>
              <a:t> that now space exploration is not only a government monopoly</a:t>
            </a:r>
          </a:p>
          <a:p>
            <a:pPr>
              <a:spcBef>
                <a:spcPts val="1400"/>
              </a:spcBef>
            </a:pPr>
            <a:r>
              <a:rPr lang="en-US" sz="2200" dirty="0">
                <a:solidFill>
                  <a:schemeClr val="accent3">
                    <a:lumMod val="25000"/>
                  </a:schemeClr>
                </a:solidFill>
                <a:latin typeface="Abadi" panose="020B0604020104020204" pitchFamily="34" charset="0"/>
              </a:rPr>
              <a:t>As we all know that rocket production is quite expensive due to cutting edge technology used to lift a mass against gravity without any </a:t>
            </a:r>
            <a:r>
              <a:rPr lang="en-US" sz="2200" dirty="0" err="1">
                <a:solidFill>
                  <a:schemeClr val="accent3">
                    <a:lumMod val="25000"/>
                  </a:schemeClr>
                </a:solidFill>
                <a:latin typeface="Abadi" panose="020B0604020104020204" pitchFamily="34" charset="0"/>
              </a:rPr>
              <a:t>support.to</a:t>
            </a:r>
            <a:r>
              <a:rPr lang="en-US" sz="2200" dirty="0">
                <a:solidFill>
                  <a:schemeClr val="accent3">
                    <a:lumMod val="25000"/>
                  </a:schemeClr>
                </a:solidFill>
                <a:latin typeface="Abadi" panose="020B0604020104020204" pitchFamily="34" charset="0"/>
              </a:rPr>
              <a:t> overcome this problem few companies have come up with reusable rocket which can reduce overall cost. There is a space exploration company name Space Y who wants to compete with other companies to win the space </a:t>
            </a:r>
            <a:r>
              <a:rPr lang="en-US" sz="2200" dirty="0" err="1">
                <a:solidFill>
                  <a:schemeClr val="accent3">
                    <a:lumMod val="25000"/>
                  </a:schemeClr>
                </a:solidFill>
                <a:latin typeface="Abadi" panose="020B0604020104020204" pitchFamily="34" charset="0"/>
              </a:rPr>
              <a:t>market.Therefore</a:t>
            </a:r>
            <a:r>
              <a:rPr lang="en-US" sz="2200" dirty="0">
                <a:solidFill>
                  <a:schemeClr val="accent3">
                    <a:lumMod val="25000"/>
                  </a:schemeClr>
                </a:solidFill>
                <a:latin typeface="Abadi" panose="020B0604020104020204" pitchFamily="34" charset="0"/>
              </a:rPr>
              <a:t> we need to build a model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rocket dataset </a:t>
            </a:r>
            <a:r>
              <a:rPr lang="en-US" sz="2200" dirty="0" err="1">
                <a:solidFill>
                  <a:schemeClr val="accent3">
                    <a:lumMod val="25000"/>
                  </a:schemeClr>
                </a:solidFill>
                <a:latin typeface="Abadi" panose="020B0604020104020204" pitchFamily="34" charset="0"/>
              </a:rPr>
              <a:t>inorder</a:t>
            </a:r>
            <a:r>
              <a:rPr lang="en-US" sz="2200" dirty="0">
                <a:solidFill>
                  <a:schemeClr val="accent3">
                    <a:lumMod val="25000"/>
                  </a:schemeClr>
                </a:solidFill>
                <a:latin typeface="Abadi" panose="020B0604020104020204" pitchFamily="34" charset="0"/>
              </a:rPr>
              <a:t> to predict whether we can safely land the </a:t>
            </a:r>
            <a:r>
              <a:rPr lang="en-US" sz="2200" dirty="0" err="1">
                <a:solidFill>
                  <a:schemeClr val="accent3">
                    <a:lumMod val="25000"/>
                  </a:schemeClr>
                </a:solidFill>
                <a:latin typeface="Abadi" panose="020B0604020104020204" pitchFamily="34" charset="0"/>
              </a:rPr>
              <a:t>rocket.This</a:t>
            </a:r>
            <a:r>
              <a:rPr lang="en-US" sz="2200" dirty="0">
                <a:solidFill>
                  <a:schemeClr val="accent3">
                    <a:lumMod val="25000"/>
                  </a:schemeClr>
                </a:solidFill>
                <a:latin typeface="Abadi" panose="020B0604020104020204" pitchFamily="34" charset="0"/>
              </a:rPr>
              <a:t> can help the company to predict what will be the cost of the space mission.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098942"/>
            <a:ext cx="10551583" cy="1549830"/>
          </a:xfrm>
          <a:prstGeom prst="rect">
            <a:avLst/>
          </a:prstGeom>
        </p:spPr>
        <p:txBody>
          <a:bodyPr lIns="91440" tIns="45720" rIns="91440" bIns="45720" anchor="t">
            <a:normAutofit/>
          </a:bodyPr>
          <a:lstStyle/>
          <a:p>
            <a:r>
              <a:rPr lang="en-US" dirty="0"/>
              <a:t>KSC launch site has Highest success ratio </a:t>
            </a:r>
          </a:p>
          <a:p>
            <a:r>
              <a:rPr lang="en-US" dirty="0"/>
              <a:t>With launch success to be 76.9% and failure to be 23.1%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pie chart</a:t>
            </a:r>
          </a:p>
        </p:txBody>
      </p:sp>
      <p:pic>
        <p:nvPicPr>
          <p:cNvPr id="7" name="Picture 6">
            <a:extLst>
              <a:ext uri="{FF2B5EF4-FFF2-40B4-BE49-F238E27FC236}">
                <a16:creationId xmlns:a16="http://schemas.microsoft.com/office/drawing/2014/main" id="{53C4AF9D-096C-41A3-9DB6-0870FB13B4AF}"/>
              </a:ext>
            </a:extLst>
          </p:cNvPr>
          <p:cNvPicPr>
            <a:picLocks noChangeAspect="1"/>
          </p:cNvPicPr>
          <p:nvPr/>
        </p:nvPicPr>
        <p:blipFill>
          <a:blip r:embed="rId3"/>
          <a:stretch>
            <a:fillRect/>
          </a:stretch>
        </p:blipFill>
        <p:spPr>
          <a:xfrm>
            <a:off x="906390" y="1427378"/>
            <a:ext cx="10551582" cy="35010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33993"/>
            <a:ext cx="10414662" cy="15429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 plot showcase Payload vs. Launch Outcome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Ratio</a:t>
            </a:r>
          </a:p>
        </p:txBody>
      </p:sp>
      <p:pic>
        <p:nvPicPr>
          <p:cNvPr id="9" name="Picture 8">
            <a:extLst>
              <a:ext uri="{FF2B5EF4-FFF2-40B4-BE49-F238E27FC236}">
                <a16:creationId xmlns:a16="http://schemas.microsoft.com/office/drawing/2014/main" id="{B5240447-940B-45EB-9170-E4FC56ED5838}"/>
              </a:ext>
            </a:extLst>
          </p:cNvPr>
          <p:cNvPicPr>
            <a:picLocks noChangeAspect="1"/>
          </p:cNvPicPr>
          <p:nvPr/>
        </p:nvPicPr>
        <p:blipFill>
          <a:blip r:embed="rId3"/>
          <a:stretch>
            <a:fillRect/>
          </a:stretch>
        </p:blipFill>
        <p:spPr>
          <a:xfrm>
            <a:off x="671854" y="1262033"/>
            <a:ext cx="10512819" cy="33719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782305" y="5253925"/>
            <a:ext cx="8958020" cy="131735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see that all the algorithm gave somewhat similar accuracy</a:t>
            </a:r>
          </a:p>
          <a:p>
            <a:pPr>
              <a:lnSpc>
                <a:spcPct val="100000"/>
              </a:lnSpc>
              <a:spcBef>
                <a:spcPts val="1400"/>
              </a:spcBef>
            </a:pPr>
            <a:r>
              <a:rPr lang="en-US" sz="2200" dirty="0">
                <a:solidFill>
                  <a:schemeClr val="accent3">
                    <a:lumMod val="25000"/>
                  </a:schemeClr>
                </a:solidFill>
                <a:latin typeface="Abadi" panose="020B0604020104020204" pitchFamily="34" charset="0"/>
              </a:rPr>
              <a:t>But if we see carefully we’ll find out that Decision Tree classifier give little better result than others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9E77487-1E4D-4404-A898-26A51E0DC2DD}"/>
              </a:ext>
            </a:extLst>
          </p:cNvPr>
          <p:cNvPicPr>
            <a:picLocks noChangeAspect="1"/>
          </p:cNvPicPr>
          <p:nvPr/>
        </p:nvPicPr>
        <p:blipFill>
          <a:blip r:embed="rId3"/>
          <a:stretch>
            <a:fillRect/>
          </a:stretch>
        </p:blipFill>
        <p:spPr>
          <a:xfrm>
            <a:off x="770012" y="1412777"/>
            <a:ext cx="10515600" cy="38411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91965"/>
            <a:ext cx="5072850" cy="45770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performance matrix was found out to be of Decision tree classifier where it predicts 5 </a:t>
            </a:r>
            <a:r>
              <a:rPr lang="en-US" sz="2200" dirty="0" err="1">
                <a:solidFill>
                  <a:schemeClr val="accent3">
                    <a:lumMod val="25000"/>
                  </a:schemeClr>
                </a:solidFill>
                <a:latin typeface="Abadi" panose="020B0604020104020204" pitchFamily="34" charset="0"/>
              </a:rPr>
              <a:t>Unsuccessfull</a:t>
            </a:r>
            <a:r>
              <a:rPr lang="en-US" sz="2200" dirty="0">
                <a:solidFill>
                  <a:schemeClr val="accent3">
                    <a:lumMod val="25000"/>
                  </a:schemeClr>
                </a:solidFill>
                <a:latin typeface="Abadi" panose="020B0604020104020204" pitchFamily="34" charset="0"/>
              </a:rPr>
              <a:t> and 11 successful attempts correctly </a:t>
            </a:r>
          </a:p>
          <a:p>
            <a:pPr>
              <a:lnSpc>
                <a:spcPct val="100000"/>
              </a:lnSpc>
              <a:spcBef>
                <a:spcPts val="1400"/>
              </a:spcBef>
            </a:pPr>
            <a:r>
              <a:rPr lang="en-US" sz="2200" dirty="0">
                <a:solidFill>
                  <a:schemeClr val="accent3">
                    <a:lumMod val="25000"/>
                  </a:schemeClr>
                </a:solidFill>
                <a:latin typeface="Abadi" panose="020B0604020104020204" pitchFamily="34" charset="0"/>
              </a:rPr>
              <a:t>1 launch that did not land, the </a:t>
            </a:r>
            <a:r>
              <a:rPr lang="en-US" sz="2200" dirty="0" err="1">
                <a:solidFill>
                  <a:schemeClr val="accent3">
                    <a:lumMod val="25000"/>
                  </a:schemeClr>
                </a:solidFill>
                <a:latin typeface="Abadi" panose="020B0604020104020204" pitchFamily="34" charset="0"/>
              </a:rPr>
              <a:t>alogorithm</a:t>
            </a:r>
            <a:r>
              <a:rPr lang="en-US" sz="2200" dirty="0">
                <a:solidFill>
                  <a:schemeClr val="accent3">
                    <a:lumMod val="25000"/>
                  </a:schemeClr>
                </a:solidFill>
                <a:latin typeface="Abadi" panose="020B0604020104020204" pitchFamily="34" charset="0"/>
              </a:rPr>
              <a:t> predicted it to land and another 1 launch that landed was predicted to not land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489BB00-2F88-47F5-B4E2-27637B20CE56}"/>
              </a:ext>
            </a:extLst>
          </p:cNvPr>
          <p:cNvPicPr>
            <a:picLocks noChangeAspect="1"/>
          </p:cNvPicPr>
          <p:nvPr/>
        </p:nvPicPr>
        <p:blipFill>
          <a:blip r:embed="rId3"/>
          <a:stretch>
            <a:fillRect/>
          </a:stretch>
        </p:blipFill>
        <p:spPr>
          <a:xfrm>
            <a:off x="6027811" y="1291965"/>
            <a:ext cx="5257800" cy="439591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687961"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competing to win the space market data scientist should find a way to predict the cost of the rocket launch </a:t>
            </a:r>
          </a:p>
          <a:p>
            <a:pPr>
              <a:lnSpc>
                <a:spcPct val="100000"/>
              </a:lnSpc>
              <a:spcBef>
                <a:spcPts val="1400"/>
              </a:spcBef>
            </a:pPr>
            <a:r>
              <a:rPr lang="en-US" sz="2200" dirty="0">
                <a:solidFill>
                  <a:schemeClr val="accent3">
                    <a:lumMod val="25000"/>
                  </a:schemeClr>
                </a:solidFill>
                <a:latin typeface="Abadi" panose="020B0604020104020204" pitchFamily="34" charset="0"/>
              </a:rPr>
              <a:t>We used  methodology such as EDA with </a:t>
            </a:r>
            <a:r>
              <a:rPr lang="en-US" sz="2200" dirty="0" err="1">
                <a:solidFill>
                  <a:schemeClr val="accent3">
                    <a:lumMod val="25000"/>
                  </a:schemeClr>
                </a:solidFill>
                <a:latin typeface="Abadi" panose="020B0604020104020204" pitchFamily="34" charset="0"/>
              </a:rPr>
              <a:t>Visualisation,EDA</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sql,Visualisation</a:t>
            </a:r>
            <a:r>
              <a:rPr lang="en-US" sz="2200" dirty="0">
                <a:solidFill>
                  <a:schemeClr val="accent3">
                    <a:lumMod val="25000"/>
                  </a:schemeClr>
                </a:solidFill>
                <a:latin typeface="Abadi" panose="020B0604020104020204" pitchFamily="34" charset="0"/>
              </a:rPr>
              <a:t> with Folium to better understand the </a:t>
            </a:r>
            <a:r>
              <a:rPr lang="en-US" sz="2200" dirty="0" err="1">
                <a:solidFill>
                  <a:schemeClr val="accent3">
                    <a:lumMod val="25000"/>
                  </a:schemeClr>
                </a:solidFill>
                <a:latin typeface="Abadi" panose="020B0604020104020204" pitchFamily="34" charset="0"/>
              </a:rPr>
              <a:t>scenario.These</a:t>
            </a:r>
            <a:r>
              <a:rPr lang="en-US" sz="2200" dirty="0">
                <a:solidFill>
                  <a:schemeClr val="accent3">
                    <a:lumMod val="25000"/>
                  </a:schemeClr>
                </a:solidFill>
                <a:latin typeface="Abadi" panose="020B0604020104020204" pitchFamily="34" charset="0"/>
              </a:rPr>
              <a:t> helped us to derive relation between columns/field of dataset with each other </a:t>
            </a:r>
          </a:p>
          <a:p>
            <a:pPr>
              <a:lnSpc>
                <a:spcPct val="100000"/>
              </a:lnSpc>
              <a:spcBef>
                <a:spcPts val="1400"/>
              </a:spcBef>
            </a:pPr>
            <a:r>
              <a:rPr lang="en-US" sz="2200" dirty="0">
                <a:solidFill>
                  <a:schemeClr val="accent3">
                    <a:lumMod val="25000"/>
                  </a:schemeClr>
                </a:solidFill>
                <a:latin typeface="Abadi" panose="020B0604020104020204" pitchFamily="34" charset="0"/>
              </a:rPr>
              <a:t>Python library helped us to find that Decision Tree Classifier is best machine learning model among various other </a:t>
            </a:r>
            <a:r>
              <a:rPr lang="en-US" sz="2200" dirty="0" err="1">
                <a:solidFill>
                  <a:schemeClr val="accent3">
                    <a:lumMod val="25000"/>
                  </a:schemeClr>
                </a:solidFill>
                <a:latin typeface="Abadi" panose="020B0604020104020204" pitchFamily="34" charset="0"/>
              </a:rPr>
              <a:t>models.Accuracy</a:t>
            </a:r>
            <a:r>
              <a:rPr lang="en-US" sz="2200" dirty="0">
                <a:solidFill>
                  <a:schemeClr val="accent3">
                    <a:lumMod val="25000"/>
                  </a:schemeClr>
                </a:solidFill>
                <a:latin typeface="Abadi" panose="020B0604020104020204" pitchFamily="34" charset="0"/>
              </a:rPr>
              <a:t> for predicting launch cost is best for Decision Tree Classifier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Through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t>
            </a:r>
            <a:r>
              <a:rPr lang="en-US" sz="7600" dirty="0" err="1">
                <a:solidFill>
                  <a:schemeClr val="bg2">
                    <a:lumMod val="50000"/>
                  </a:schemeClr>
                </a:solidFill>
                <a:latin typeface="Abadi"/>
              </a:rPr>
              <a:t>Api</a:t>
            </a:r>
            <a:r>
              <a:rPr lang="en-US" sz="7600" dirty="0">
                <a:solidFill>
                  <a:schemeClr val="bg2">
                    <a:lumMod val="50000"/>
                  </a:schemeClr>
                </a:solidFill>
                <a:latin typeface="Abadi"/>
              </a:rPr>
              <a:t>  or  by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a:t>
            </a:r>
            <a:r>
              <a:rPr lang="en-US" sz="7600" dirty="0" err="1">
                <a:solidFill>
                  <a:schemeClr val="bg2">
                    <a:lumMod val="50000"/>
                  </a:schemeClr>
                </a:solidFill>
                <a:latin typeface="Abadi"/>
              </a:rPr>
              <a:t>wikipages</a:t>
            </a:r>
            <a:r>
              <a:rPr lang="en-US" sz="7600" dirty="0">
                <a:solidFill>
                  <a:schemeClr val="bg2">
                    <a:lumMod val="50000"/>
                  </a:schemeClr>
                </a:solidFill>
                <a:latin typeface="Abadi"/>
              </a:rPr>
              <a:t> with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library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Replacing missing values with the mean and Creating a variable that represent outcome of the mission(has value 1 for success and 0 for failure)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Splitting into training and testing data</a:t>
            </a:r>
          </a:p>
          <a:p>
            <a:pPr lvl="1">
              <a:lnSpc>
                <a:spcPct val="120000"/>
              </a:lnSpc>
              <a:spcBef>
                <a:spcPts val="1400"/>
              </a:spcBef>
            </a:pPr>
            <a:r>
              <a:rPr lang="en-US" sz="7600" dirty="0">
                <a:solidFill>
                  <a:schemeClr val="bg2">
                    <a:lumMod val="50000"/>
                  </a:schemeClr>
                </a:solidFill>
                <a:latin typeface="Abadi"/>
              </a:rPr>
              <a:t>Finding best  </a:t>
            </a:r>
            <a:r>
              <a:rPr lang="en-US" sz="7600" dirty="0" err="1">
                <a:solidFill>
                  <a:schemeClr val="bg2">
                    <a:lumMod val="50000"/>
                  </a:schemeClr>
                </a:solidFill>
                <a:latin typeface="Abadi"/>
              </a:rPr>
              <a:t>hyperparameter</a:t>
            </a:r>
            <a:r>
              <a:rPr lang="en-US" sz="7600" dirty="0">
                <a:solidFill>
                  <a:schemeClr val="bg2">
                    <a:lumMod val="50000"/>
                  </a:schemeClr>
                </a:solidFill>
                <a:latin typeface="Abadi"/>
              </a:rPr>
              <a:t> for </a:t>
            </a:r>
            <a:r>
              <a:rPr lang="en-US" sz="7600" dirty="0" err="1">
                <a:solidFill>
                  <a:schemeClr val="bg2">
                    <a:lumMod val="50000"/>
                  </a:schemeClr>
                </a:solidFill>
                <a:latin typeface="Abadi"/>
              </a:rPr>
              <a:t>SVM,Classification</a:t>
            </a:r>
            <a:r>
              <a:rPr lang="en-US" sz="7600" dirty="0">
                <a:solidFill>
                  <a:schemeClr val="bg2">
                    <a:lumMod val="50000"/>
                  </a:schemeClr>
                </a:solidFill>
                <a:latin typeface="Abadi"/>
              </a:rPr>
              <a:t>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by making get request to the SpaceX </a:t>
            </a:r>
            <a:r>
              <a:rPr lang="en-US" sz="2200" dirty="0" err="1">
                <a:solidFill>
                  <a:schemeClr val="accent3">
                    <a:lumMod val="25000"/>
                  </a:schemeClr>
                </a:solidFill>
                <a:latin typeface="Abadi" panose="020B0604020104020204" pitchFamily="34" charset="0"/>
              </a:rPr>
              <a:t>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When the request is performed the data in response object is in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format.Before</a:t>
            </a:r>
            <a:r>
              <a:rPr lang="en-US" sz="2200" dirty="0">
                <a:solidFill>
                  <a:schemeClr val="accent3">
                    <a:lumMod val="25000"/>
                  </a:schemeClr>
                </a:solidFill>
                <a:latin typeface="Abadi" panose="020B0604020104020204" pitchFamily="34" charset="0"/>
              </a:rPr>
              <a:t> populating into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it has to be normalize so we use the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function </a:t>
            </a:r>
          </a:p>
          <a:p>
            <a:pPr>
              <a:lnSpc>
                <a:spcPct val="100000"/>
              </a:lnSpc>
              <a:spcBef>
                <a:spcPts val="1400"/>
              </a:spcBef>
            </a:pPr>
            <a:r>
              <a:rPr lang="en-US" sz="2200" dirty="0">
                <a:solidFill>
                  <a:schemeClr val="accent3">
                    <a:lumMod val="25000"/>
                  </a:schemeClr>
                </a:solidFill>
                <a:latin typeface="Abadi" panose="020B0604020104020204" pitchFamily="34" charset="0"/>
              </a:rPr>
              <a:t>Later we realize that many column has identification number and the data which we need is missing so to overcome this problem again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is used.</a:t>
            </a:r>
          </a:p>
          <a:p>
            <a:pPr>
              <a:lnSpc>
                <a:spcPct val="100000"/>
              </a:lnSpc>
              <a:spcBef>
                <a:spcPts val="1400"/>
              </a:spcBef>
            </a:pPr>
            <a:r>
              <a:rPr lang="en-US" sz="2200" dirty="0">
                <a:solidFill>
                  <a:schemeClr val="accent3">
                    <a:lumMod val="25000"/>
                  </a:schemeClr>
                </a:solidFill>
                <a:latin typeface="Abadi" panose="020B0604020104020204" pitchFamily="34" charset="0"/>
              </a:rPr>
              <a:t>Various function are defined in order to </a:t>
            </a:r>
            <a:r>
              <a:rPr lang="en-US" sz="2200" dirty="0" err="1">
                <a:solidFill>
                  <a:schemeClr val="accent3">
                    <a:lumMod val="25000"/>
                  </a:schemeClr>
                </a:solidFill>
                <a:latin typeface="Abadi" panose="020B0604020104020204" pitchFamily="34" charset="0"/>
              </a:rPr>
              <a:t>colllect</a:t>
            </a:r>
            <a:r>
              <a:rPr lang="en-US" sz="2200" dirty="0">
                <a:solidFill>
                  <a:schemeClr val="accent3">
                    <a:lumMod val="25000"/>
                  </a:schemeClr>
                </a:solidFill>
                <a:latin typeface="Abadi" panose="020B0604020104020204" pitchFamily="34" charset="0"/>
              </a:rPr>
              <a:t> this missing data</a:t>
            </a: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the completed SpaceX API calls notebook</a:t>
            </a:r>
            <a:endParaRPr lang="en-US" dirty="0"/>
          </a:p>
          <a:p>
            <a:pPr marL="0" indent="0">
              <a:buNone/>
            </a:pP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4A40298A-E56D-4ED4-BC7E-2DD75D6D29EA}"/>
              </a:ext>
            </a:extLst>
          </p:cNvPr>
          <p:cNvGraphicFramePr/>
          <p:nvPr>
            <p:extLst>
              <p:ext uri="{D42A27DB-BD31-4B8C-83A1-F6EECF244321}">
                <p14:modId xmlns:p14="http://schemas.microsoft.com/office/powerpoint/2010/main" val="236733722"/>
              </p:ext>
            </p:extLst>
          </p:nvPr>
        </p:nvGraphicFramePr>
        <p:xfrm>
          <a:off x="5899512" y="1792288"/>
          <a:ext cx="5461000"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8E0A4956-5544-4A38-8EAF-9C90B2A600BC}"/>
              </a:ext>
            </a:extLst>
          </p:cNvPr>
          <p:cNvGraphicFramePr/>
          <p:nvPr>
            <p:extLst>
              <p:ext uri="{D42A27DB-BD31-4B8C-83A1-F6EECF244321}">
                <p14:modId xmlns:p14="http://schemas.microsoft.com/office/powerpoint/2010/main" val="836840832"/>
              </p:ext>
            </p:extLst>
          </p:nvPr>
        </p:nvGraphicFramePr>
        <p:xfrm>
          <a:off x="5910262" y="1792288"/>
          <a:ext cx="5461000" cy="4206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3146</TotalTime>
  <Words>2163</Words>
  <Application>Microsoft Office PowerPoint</Application>
  <PresentationFormat>Widescreen</PresentationFormat>
  <Paragraphs>219</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Kashif afgani</cp:lastModifiedBy>
  <cp:revision>264</cp:revision>
  <dcterms:created xsi:type="dcterms:W3CDTF">2021-04-29T18:58:34Z</dcterms:created>
  <dcterms:modified xsi:type="dcterms:W3CDTF">2021-11-30T11:10:19Z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